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9" r:id="rId1"/>
  </p:sldMasterIdLst>
  <p:notesMasterIdLst>
    <p:notesMasterId r:id="rId19"/>
  </p:notesMasterIdLst>
  <p:sldIdLst>
    <p:sldId id="256" r:id="rId2"/>
    <p:sldId id="284" r:id="rId3"/>
    <p:sldId id="286" r:id="rId4"/>
    <p:sldId id="257" r:id="rId5"/>
    <p:sldId id="285" r:id="rId6"/>
    <p:sldId id="259" r:id="rId7"/>
    <p:sldId id="262" r:id="rId8"/>
    <p:sldId id="274" r:id="rId9"/>
    <p:sldId id="287" r:id="rId10"/>
    <p:sldId id="269" r:id="rId11"/>
    <p:sldId id="272" r:id="rId12"/>
    <p:sldId id="277" r:id="rId13"/>
    <p:sldId id="279" r:id="rId14"/>
    <p:sldId id="281" r:id="rId15"/>
    <p:sldId id="283" r:id="rId16"/>
    <p:sldId id="288" r:id="rId17"/>
    <p:sldId id="267" r:id="rId18"/>
  </p:sldIdLst>
  <p:sldSz cx="9144000" cy="6858000" type="screen4x3"/>
  <p:notesSz cx="6799263" cy="9929813"/>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4" autoAdjust="0"/>
    <p:restoredTop sz="94660"/>
  </p:normalViewPr>
  <p:slideViewPr>
    <p:cSldViewPr>
      <p:cViewPr varScale="1">
        <p:scale>
          <a:sx n="66" d="100"/>
          <a:sy n="66" d="100"/>
        </p:scale>
        <p:origin x="1228" y="3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18FA60B-4DE3-41E8-BF29-5FDE8098DAF1}"/>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hangingPunct="1">
              <a:defRPr sz="1200">
                <a:latin typeface="Arial"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B15EF986-3F4B-4119-9E09-70F2FC85FDF4}"/>
              </a:ext>
            </a:extLst>
          </p:cNvPr>
          <p:cNvSpPr>
            <a:spLocks noGrp="1"/>
          </p:cNvSpPr>
          <p:nvPr>
            <p:ph type="dt" idx="1"/>
          </p:nvPr>
        </p:nvSpPr>
        <p:spPr>
          <a:xfrm>
            <a:off x="3851275" y="0"/>
            <a:ext cx="2946400" cy="496888"/>
          </a:xfrm>
          <a:prstGeom prst="rect">
            <a:avLst/>
          </a:prstGeom>
        </p:spPr>
        <p:txBody>
          <a:bodyPr vert="horz" lIns="91440" tIns="45720" rIns="91440" bIns="45720" rtlCol="0"/>
          <a:lstStyle>
            <a:lvl1pPr algn="r" eaLnBrk="1" hangingPunct="1">
              <a:defRPr sz="1200">
                <a:latin typeface="Arial" charset="0"/>
                <a:cs typeface="Arial" charset="0"/>
              </a:defRPr>
            </a:lvl1pPr>
          </a:lstStyle>
          <a:p>
            <a:pPr>
              <a:defRPr/>
            </a:pPr>
            <a:fld id="{EE79B11C-D4F9-45FA-A5D4-E251BF6BD24D}" type="datetimeFigureOut">
              <a:rPr lang="en-GB"/>
              <a:pPr>
                <a:defRPr/>
              </a:pPr>
              <a:t>02/10/2025</a:t>
            </a:fld>
            <a:endParaRPr lang="en-GB"/>
          </a:p>
        </p:txBody>
      </p:sp>
      <p:sp>
        <p:nvSpPr>
          <p:cNvPr id="4" name="Slide Image Placeholder 3">
            <a:extLst>
              <a:ext uri="{FF2B5EF4-FFF2-40B4-BE49-F238E27FC236}">
                <a16:creationId xmlns:a16="http://schemas.microsoft.com/office/drawing/2014/main" id="{D68762C7-5881-4373-8601-CF1133C5500A}"/>
              </a:ext>
            </a:extLst>
          </p:cNvPr>
          <p:cNvSpPr>
            <a:spLocks noGrp="1" noRot="1" noChangeAspect="1"/>
          </p:cNvSpPr>
          <p:nvPr>
            <p:ph type="sldImg" idx="2"/>
          </p:nvPr>
        </p:nvSpPr>
        <p:spPr>
          <a:xfrm>
            <a:off x="917575" y="744538"/>
            <a:ext cx="4964113" cy="3724275"/>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843E7196-8CCB-4363-9735-D007CA8F66BA}"/>
              </a:ext>
            </a:extLst>
          </p:cNvPr>
          <p:cNvSpPr>
            <a:spLocks noGrp="1"/>
          </p:cNvSpPr>
          <p:nvPr>
            <p:ph type="body" sz="quarter" idx="3"/>
          </p:nvPr>
        </p:nvSpPr>
        <p:spPr>
          <a:xfrm>
            <a:off x="679450" y="4716463"/>
            <a:ext cx="5440363" cy="4468812"/>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DF061E9C-B2A3-41CE-943E-F689153715BA}"/>
              </a:ext>
            </a:extLst>
          </p:cNvPr>
          <p:cNvSpPr>
            <a:spLocks noGrp="1"/>
          </p:cNvSpPr>
          <p:nvPr>
            <p:ph type="ftr" sz="quarter" idx="4"/>
          </p:nvPr>
        </p:nvSpPr>
        <p:spPr>
          <a:xfrm>
            <a:off x="0" y="9431338"/>
            <a:ext cx="2946400" cy="496887"/>
          </a:xfrm>
          <a:prstGeom prst="rect">
            <a:avLst/>
          </a:prstGeom>
        </p:spPr>
        <p:txBody>
          <a:bodyPr vert="horz" lIns="91440" tIns="45720" rIns="91440" bIns="45720" rtlCol="0" anchor="b"/>
          <a:lstStyle>
            <a:lvl1pPr algn="l" eaLnBrk="1" hangingPunct="1">
              <a:defRPr sz="1200">
                <a:latin typeface="Arial" charset="0"/>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9C563CA9-BD00-435B-B45C-1F71FA9C19DE}"/>
              </a:ext>
            </a:extLst>
          </p:cNvPr>
          <p:cNvSpPr>
            <a:spLocks noGrp="1"/>
          </p:cNvSpPr>
          <p:nvPr>
            <p:ph type="sldNum" sz="quarter" idx="5"/>
          </p:nvPr>
        </p:nvSpPr>
        <p:spPr>
          <a:xfrm>
            <a:off x="3851275" y="9431338"/>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E37E1492-0393-42CD-8488-FB51AA61906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1C11AE88-4CB8-4588-BBDC-E797802684B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B3109641-425D-4700-A1D5-BB0441D7011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5364" name="Slide Number Placeholder 3">
            <a:extLst>
              <a:ext uri="{FF2B5EF4-FFF2-40B4-BE49-F238E27FC236}">
                <a16:creationId xmlns:a16="http://schemas.microsoft.com/office/drawing/2014/main" id="{C796BCCC-F121-4F5A-BB0A-5A4291869CC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404A02F-AF5B-4667-AA32-5E998836EE2C}" type="slidenum">
              <a:rPr lang="en-GB" altLang="en-US" smtClean="0"/>
              <a:pPr/>
              <a:t>1</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E207E8FE-17CA-48E9-8E03-0E9409C37ED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C3B0FCE5-1110-41CB-826B-04AB6D3857E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7412" name="Slide Number Placeholder 3">
            <a:extLst>
              <a:ext uri="{FF2B5EF4-FFF2-40B4-BE49-F238E27FC236}">
                <a16:creationId xmlns:a16="http://schemas.microsoft.com/office/drawing/2014/main" id="{9878ED52-D18A-4936-9DCB-A59B799512B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A888B73-4C2B-4CBE-AC47-93EDE37B60D8}" type="slidenum">
              <a:rPr lang="en-GB" altLang="en-US" smtClean="0"/>
              <a:pPr/>
              <a:t>2</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72096224-DAE4-4FF2-9486-6F9EEEAE0FA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0EB15770-C11B-4CA3-A580-855CA501EF6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9460" name="Slide Number Placeholder 3">
            <a:extLst>
              <a:ext uri="{FF2B5EF4-FFF2-40B4-BE49-F238E27FC236}">
                <a16:creationId xmlns:a16="http://schemas.microsoft.com/office/drawing/2014/main" id="{4D532502-8206-4466-B7DB-79C9E63A71F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021B870-02A1-4E70-BF6D-9930D2E409F6}" type="slidenum">
              <a:rPr lang="en-GB" altLang="en-US" smtClean="0"/>
              <a:pPr/>
              <a:t>3</a:t>
            </a:fld>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AA615680-7A4C-4229-BE8F-F7F186244B8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2D989F81-B16D-4FC7-A73D-7620BE4F15B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1508" name="Slide Number Placeholder 3">
            <a:extLst>
              <a:ext uri="{FF2B5EF4-FFF2-40B4-BE49-F238E27FC236}">
                <a16:creationId xmlns:a16="http://schemas.microsoft.com/office/drawing/2014/main" id="{DA02CBF0-78A3-42DD-80B6-F2005A9D083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8484E9F-EE31-49DE-91AF-EBE611880368}" type="slidenum">
              <a:rPr lang="en-GB" altLang="en-US" smtClean="0"/>
              <a:pPr/>
              <a:t>4</a:t>
            </a:fld>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A7DACD0E-31C4-4314-A849-8C18689637F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0BDA17CC-3630-4495-B472-2AD174B5622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3556" name="Slide Number Placeholder 3">
            <a:extLst>
              <a:ext uri="{FF2B5EF4-FFF2-40B4-BE49-F238E27FC236}">
                <a16:creationId xmlns:a16="http://schemas.microsoft.com/office/drawing/2014/main" id="{76EBFD9B-9F10-4ACD-B3D7-A8E32AA5368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94FEC73-3977-48C9-9521-09D92C33C081}" type="slidenum">
              <a:rPr lang="en-GB" altLang="en-US" smtClean="0"/>
              <a:pPr/>
              <a:t>5</a:t>
            </a:fld>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E732398F-1483-4BAA-AB26-CBEECE639E9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9B674DCB-2D85-4336-891C-DD29A30D5B0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5604" name="Slide Number Placeholder 3">
            <a:extLst>
              <a:ext uri="{FF2B5EF4-FFF2-40B4-BE49-F238E27FC236}">
                <a16:creationId xmlns:a16="http://schemas.microsoft.com/office/drawing/2014/main" id="{5A19E700-CDD0-4399-A617-C097A3740DF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40B3C6B-60DA-40D8-A998-525F37CF23E6}" type="slidenum">
              <a:rPr lang="en-GB" altLang="en-US" smtClean="0"/>
              <a:pPr/>
              <a:t>6</a:t>
            </a:fld>
            <a:endParaRPr lang="en-GB"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61DD3B58-8973-4387-8C52-F1B8C93634B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D338C515-8CC4-460F-9852-2FA0A2D3E7E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7652" name="Slide Number Placeholder 3">
            <a:extLst>
              <a:ext uri="{FF2B5EF4-FFF2-40B4-BE49-F238E27FC236}">
                <a16:creationId xmlns:a16="http://schemas.microsoft.com/office/drawing/2014/main" id="{44D2E07C-13C3-4F7F-90F4-DE5BDBA7EC2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939BE69-AE7B-479C-98AF-EC64E1EF0F8D}" type="slidenum">
              <a:rPr lang="en-GB" altLang="en-US" smtClean="0">
                <a:latin typeface="Arial" panose="020B0604020202020204" pitchFamily="34" charset="0"/>
              </a:rPr>
              <a:pPr>
                <a:spcBef>
                  <a:spcPct val="0"/>
                </a:spcBef>
              </a:pPr>
              <a:t>7</a:t>
            </a:fld>
            <a:endParaRPr lang="en-GB" altLang="en-US">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025EF8A5-666F-4323-9827-5495B5B8599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2F5A390E-694D-4AA9-AE39-351D04F39EA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9700" name="Slide Number Placeholder 3">
            <a:extLst>
              <a:ext uri="{FF2B5EF4-FFF2-40B4-BE49-F238E27FC236}">
                <a16:creationId xmlns:a16="http://schemas.microsoft.com/office/drawing/2014/main" id="{56ED05DF-24A4-42CD-AB78-B1220B1F9CC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FB20C0E-E403-4A77-8C90-B6D6621237B8}" type="slidenum">
              <a:rPr lang="en-GB" altLang="en-US" smtClean="0"/>
              <a:pPr/>
              <a:t>8</a:t>
            </a:fld>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CAD6D9E5-64E1-49E0-A295-76141A130F0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D04852D3-1B24-46BB-BBD4-3FB5ECF79C4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1748" name="Slide Number Placeholder 3">
            <a:extLst>
              <a:ext uri="{FF2B5EF4-FFF2-40B4-BE49-F238E27FC236}">
                <a16:creationId xmlns:a16="http://schemas.microsoft.com/office/drawing/2014/main" id="{87A1C62A-ED93-4906-8866-AAF32FFF059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8A39422-6894-4699-8DB3-EA92E3299B04}" type="slidenum">
              <a:rPr lang="en-GB" altLang="en-US" smtClean="0"/>
              <a:pPr/>
              <a:t>9</a:t>
            </a:fld>
            <a:endParaRPr lang="en-GB"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8C79DC3B-F2AD-4C25-BA5D-690D62B266A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A3FB3FA8-00B1-4A5F-880C-0294DCAB682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3796" name="Slide Number Placeholder 3">
            <a:extLst>
              <a:ext uri="{FF2B5EF4-FFF2-40B4-BE49-F238E27FC236}">
                <a16:creationId xmlns:a16="http://schemas.microsoft.com/office/drawing/2014/main" id="{80BA0785-433C-4FD5-9B5D-9C4C167E3DF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8FBBE86-670B-4853-BBDF-3F9BEFA4A9E6}" type="slidenum">
              <a:rPr lang="en-GB" altLang="en-US" smtClean="0"/>
              <a:pPr/>
              <a:t>10</a:t>
            </a:fld>
            <a:endParaRPr lang="en-GB"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CF1FFE98-1EDE-4B62-8423-A44C48DDDC3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FD35D9CD-CF4F-45DF-BBFE-F83E45EEFAC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5844" name="Slide Number Placeholder 3">
            <a:extLst>
              <a:ext uri="{FF2B5EF4-FFF2-40B4-BE49-F238E27FC236}">
                <a16:creationId xmlns:a16="http://schemas.microsoft.com/office/drawing/2014/main" id="{2991D4AE-F519-4CF7-9C21-E8239B1823A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20CD8F7-E8AE-45FA-8239-4A187CF17E4A}" type="slidenum">
              <a:rPr lang="en-GB" altLang="en-US" smtClean="0"/>
              <a:pPr/>
              <a:t>11</a:t>
            </a:fld>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2571929A-F935-4C1D-A5DB-84EC37B211A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094B89A8-1B54-4E8F-A3AB-A042BE1197E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7892" name="Slide Number Placeholder 3">
            <a:extLst>
              <a:ext uri="{FF2B5EF4-FFF2-40B4-BE49-F238E27FC236}">
                <a16:creationId xmlns:a16="http://schemas.microsoft.com/office/drawing/2014/main" id="{DA971892-FDBE-490D-B678-1422706D914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49499AB-E0DE-435B-AFD1-361604E4F08F}" type="slidenum">
              <a:rPr lang="en-GB" altLang="en-US" smtClean="0"/>
              <a:pPr/>
              <a:t>12</a:t>
            </a:fld>
            <a:endParaRPr lang="en-GB"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3243C43F-9D38-4880-9B29-362F88121AD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BC87C334-F619-4770-BD4C-20B27285CE5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9940" name="Slide Number Placeholder 3">
            <a:extLst>
              <a:ext uri="{FF2B5EF4-FFF2-40B4-BE49-F238E27FC236}">
                <a16:creationId xmlns:a16="http://schemas.microsoft.com/office/drawing/2014/main" id="{26DBF15A-C3BE-4A4D-AA31-30BDE59E176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FF0BFD2-CED7-4514-BD0F-5817DA5ADB80}" type="slidenum">
              <a:rPr lang="en-GB" altLang="en-US" smtClean="0"/>
              <a:pPr/>
              <a:t>13</a:t>
            </a:fld>
            <a:endParaRPr lang="en-GB"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BCA97D52-FD10-4016-AD08-6FB1DF4E5EB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93DC4E2D-0185-4F71-8DF3-4D5C716AD88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1988" name="Slide Number Placeholder 3">
            <a:extLst>
              <a:ext uri="{FF2B5EF4-FFF2-40B4-BE49-F238E27FC236}">
                <a16:creationId xmlns:a16="http://schemas.microsoft.com/office/drawing/2014/main" id="{F17F3652-8F95-4A2A-A2B1-1A1936039A4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EAE61DF-117F-42DE-91E4-CA005D915ECD}" type="slidenum">
              <a:rPr lang="en-GB" altLang="en-US" smtClean="0"/>
              <a:pPr/>
              <a:t>14</a:t>
            </a:fld>
            <a:endParaRPr lang="en-GB"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DBAC5940-D1E4-4CBD-B769-5EE55DB83EB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AEC829A1-358B-483C-94AF-D19FB4012F6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4036" name="Slide Number Placeholder 3">
            <a:extLst>
              <a:ext uri="{FF2B5EF4-FFF2-40B4-BE49-F238E27FC236}">
                <a16:creationId xmlns:a16="http://schemas.microsoft.com/office/drawing/2014/main" id="{DA80E126-6D2C-4A29-8D00-AB7EA84AF06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998C5EE-1AA4-45D8-808E-803C01D250E7}" type="slidenum">
              <a:rPr lang="en-GB" altLang="en-US" smtClean="0"/>
              <a:pPr/>
              <a:t>15</a:t>
            </a:fld>
            <a:endParaRPr lang="en-GB"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67AAF03F-F9ED-42E2-B635-55AF9455371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7198C34D-64ED-4024-80CB-A42F4A1E992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6084" name="Slide Number Placeholder 3">
            <a:extLst>
              <a:ext uri="{FF2B5EF4-FFF2-40B4-BE49-F238E27FC236}">
                <a16:creationId xmlns:a16="http://schemas.microsoft.com/office/drawing/2014/main" id="{ECAFC61E-60D5-44C5-93A4-56DEAF51B2F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DE9DD0D-BB28-46D0-9949-94E9692B7AEA}" type="slidenum">
              <a:rPr lang="en-GB" altLang="en-US" smtClean="0"/>
              <a:pPr/>
              <a:t>16</a:t>
            </a:fld>
            <a:endParaRPr lang="en-GB"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528E595F-245E-4D62-AC28-8EC93DA281A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A9BEDBC1-5A43-43FA-8854-2D9D228C7D1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8132" name="Slide Number Placeholder 3">
            <a:extLst>
              <a:ext uri="{FF2B5EF4-FFF2-40B4-BE49-F238E27FC236}">
                <a16:creationId xmlns:a16="http://schemas.microsoft.com/office/drawing/2014/main" id="{BFE95669-1CE5-4123-9913-3910FA47667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D457007-E532-4146-B814-E8BABC0C079A}" type="slidenum">
              <a:rPr lang="en-GB" altLang="en-US" smtClean="0"/>
              <a:pPr/>
              <a:t>17</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08AE17DA-BEAE-4AFD-B293-21EE1785C526}"/>
              </a:ext>
            </a:extLst>
          </p:cNvPr>
          <p:cNvGrpSpPr>
            <a:grpSpLocks/>
          </p:cNvGrpSpPr>
          <p:nvPr/>
        </p:nvGrpSpPr>
        <p:grpSpPr bwMode="auto">
          <a:xfrm>
            <a:off x="0" y="3902075"/>
            <a:ext cx="3400425" cy="2949575"/>
            <a:chOff x="0" y="2458"/>
            <a:chExt cx="2142" cy="1858"/>
          </a:xfrm>
        </p:grpSpPr>
        <p:sp>
          <p:nvSpPr>
            <p:cNvPr id="5" name="Freeform 3">
              <a:extLst>
                <a:ext uri="{FF2B5EF4-FFF2-40B4-BE49-F238E27FC236}">
                  <a16:creationId xmlns:a16="http://schemas.microsoft.com/office/drawing/2014/main" id="{D9084CA3-8C14-48C6-8C1A-948463BA31C2}"/>
                </a:ext>
              </a:extLst>
            </p:cNvPr>
            <p:cNvSpPr>
              <a:spLocks/>
            </p:cNvSpPr>
            <p:nvPr/>
          </p:nvSpPr>
          <p:spPr bwMode="ltGray">
            <a:xfrm>
              <a:off x="0" y="2508"/>
              <a:ext cx="2142" cy="1804"/>
            </a:xfrm>
            <a:custGeom>
              <a:avLst/>
              <a:gdLst>
                <a:gd name="T0" fmla="*/ 329 w 2135"/>
                <a:gd name="T1" fmla="*/ 66 h 1804"/>
                <a:gd name="T2" fmla="*/ 161 w 2135"/>
                <a:gd name="T3" fmla="*/ 30 h 1804"/>
                <a:gd name="T4" fmla="*/ 0 w 2135"/>
                <a:gd name="T5" fmla="*/ 0 h 1804"/>
                <a:gd name="T6" fmla="*/ 0 w 2135"/>
                <a:gd name="T7" fmla="*/ 12 h 1804"/>
                <a:gd name="T8" fmla="*/ 161 w 2135"/>
                <a:gd name="T9" fmla="*/ 42 h 1804"/>
                <a:gd name="T10" fmla="*/ 323 w 2135"/>
                <a:gd name="T11" fmla="*/ 78 h 1804"/>
                <a:gd name="T12" fmla="*/ 556 w 2135"/>
                <a:gd name="T13" fmla="*/ 150 h 1804"/>
                <a:gd name="T14" fmla="*/ 777 w 2135"/>
                <a:gd name="T15" fmla="*/ 245 h 1804"/>
                <a:gd name="T16" fmla="*/ 993 w 2135"/>
                <a:gd name="T17" fmla="*/ 365 h 1804"/>
                <a:gd name="T18" fmla="*/ 1196 w 2135"/>
                <a:gd name="T19" fmla="*/ 503 h 1804"/>
                <a:gd name="T20" fmla="*/ 1381 w 2135"/>
                <a:gd name="T21" fmla="*/ 653 h 1804"/>
                <a:gd name="T22" fmla="*/ 1555 w 2135"/>
                <a:gd name="T23" fmla="*/ 827 h 1804"/>
                <a:gd name="T24" fmla="*/ 1710 w 2135"/>
                <a:gd name="T25" fmla="*/ 1019 h 1804"/>
                <a:gd name="T26" fmla="*/ 1854 w 2135"/>
                <a:gd name="T27" fmla="*/ 1229 h 1804"/>
                <a:gd name="T28" fmla="*/ 1937 w 2135"/>
                <a:gd name="T29" fmla="*/ 1366 h 1804"/>
                <a:gd name="T30" fmla="*/ 2009 w 2135"/>
                <a:gd name="T31" fmla="*/ 1510 h 1804"/>
                <a:gd name="T32" fmla="*/ 2069 w 2135"/>
                <a:gd name="T33" fmla="*/ 1654 h 1804"/>
                <a:gd name="T34" fmla="*/ 2123 w 2135"/>
                <a:gd name="T35" fmla="*/ 1804 h 1804"/>
                <a:gd name="T36" fmla="*/ 2135 w 2135"/>
                <a:gd name="T37" fmla="*/ 1804 h 1804"/>
                <a:gd name="T38" fmla="*/ 2081 w 2135"/>
                <a:gd name="T39" fmla="*/ 1654 h 1804"/>
                <a:gd name="T40" fmla="*/ 2021 w 2135"/>
                <a:gd name="T41" fmla="*/ 1510 h 1804"/>
                <a:gd name="T42" fmla="*/ 1949 w 2135"/>
                <a:gd name="T43" fmla="*/ 1366 h 1804"/>
                <a:gd name="T44" fmla="*/ 1866 w 2135"/>
                <a:gd name="T45" fmla="*/ 1223 h 1804"/>
                <a:gd name="T46" fmla="*/ 1722 w 2135"/>
                <a:gd name="T47" fmla="*/ 1013 h 1804"/>
                <a:gd name="T48" fmla="*/ 1561 w 2135"/>
                <a:gd name="T49" fmla="*/ 821 h 1804"/>
                <a:gd name="T50" fmla="*/ 1387 w 2135"/>
                <a:gd name="T51" fmla="*/ 647 h 1804"/>
                <a:gd name="T52" fmla="*/ 1202 w 2135"/>
                <a:gd name="T53" fmla="*/ 491 h 1804"/>
                <a:gd name="T54" fmla="*/ 999 w 2135"/>
                <a:gd name="T55" fmla="*/ 353 h 1804"/>
                <a:gd name="T56" fmla="*/ 783 w 2135"/>
                <a:gd name="T57" fmla="*/ 239 h 1804"/>
                <a:gd name="T58" fmla="*/ 562 w 2135"/>
                <a:gd name="T59" fmla="*/ 138 h 1804"/>
                <a:gd name="T60" fmla="*/ 329 w 2135"/>
                <a:gd name="T61" fmla="*/ 66 h 1804"/>
                <a:gd name="T62" fmla="*/ 329 w 2135"/>
                <a:gd name="T63" fmla="*/ 66 h 1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a:noFill/>
            </a:ln>
          </p:spPr>
          <p:txBody>
            <a:bodyPr/>
            <a:lstStyle/>
            <a:p>
              <a:pPr eaLnBrk="1" hangingPunct="1">
                <a:defRPr/>
              </a:pPr>
              <a:endParaRPr lang="en-GB">
                <a:latin typeface="Arial" charset="0"/>
                <a:cs typeface="Arial" charset="0"/>
              </a:endParaRPr>
            </a:p>
          </p:txBody>
        </p:sp>
        <p:sp>
          <p:nvSpPr>
            <p:cNvPr id="6" name="Freeform 4">
              <a:extLst>
                <a:ext uri="{FF2B5EF4-FFF2-40B4-BE49-F238E27FC236}">
                  <a16:creationId xmlns:a16="http://schemas.microsoft.com/office/drawing/2014/main" id="{990031FB-C5C3-4683-A57E-F09C5AFE5037}"/>
                </a:ext>
              </a:extLst>
            </p:cNvPr>
            <p:cNvSpPr>
              <a:spLocks/>
            </p:cNvSpPr>
            <p:nvPr/>
          </p:nvSpPr>
          <p:spPr bwMode="hidden">
            <a:xfrm>
              <a:off x="0" y="2458"/>
              <a:ext cx="1854" cy="1858"/>
            </a:xfrm>
            <a:custGeom>
              <a:avLst/>
              <a:gdLst>
                <a:gd name="T0" fmla="*/ 1854 w 1854"/>
                <a:gd name="T1" fmla="*/ 1858 h 1858"/>
                <a:gd name="T2" fmla="*/ 0 w 1854"/>
                <a:gd name="T3" fmla="*/ 1858 h 1858"/>
                <a:gd name="T4" fmla="*/ 0 w 1854"/>
                <a:gd name="T5" fmla="*/ 0 h 1858"/>
                <a:gd name="T6" fmla="*/ 1854 w 1854"/>
                <a:gd name="T7" fmla="*/ 1858 h 1858"/>
                <a:gd name="T8" fmla="*/ 1854 w 1854"/>
                <a:gd name="T9" fmla="*/ 1858 h 1858"/>
              </a:gdLst>
              <a:ahLst/>
              <a:cxnLst>
                <a:cxn ang="0">
                  <a:pos x="T0" y="T1"/>
                </a:cxn>
                <a:cxn ang="0">
                  <a:pos x="T2" y="T3"/>
                </a:cxn>
                <a:cxn ang="0">
                  <a:pos x="T4" y="T5"/>
                </a:cxn>
                <a:cxn ang="0">
                  <a:pos x="T6" y="T7"/>
                </a:cxn>
                <a:cxn ang="0">
                  <a:pos x="T8" y="T9"/>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a:noFill/>
            </a:ln>
          </p:spPr>
          <p:txBody>
            <a:bodyPr/>
            <a:lstStyle/>
            <a:p>
              <a:pPr eaLnBrk="1" hangingPunct="1">
                <a:defRPr/>
              </a:pPr>
              <a:endParaRPr lang="en-GB">
                <a:latin typeface="Arial" charset="0"/>
                <a:cs typeface="Arial" charset="0"/>
              </a:endParaRPr>
            </a:p>
          </p:txBody>
        </p:sp>
        <p:sp>
          <p:nvSpPr>
            <p:cNvPr id="7" name="Freeform 5">
              <a:extLst>
                <a:ext uri="{FF2B5EF4-FFF2-40B4-BE49-F238E27FC236}">
                  <a16:creationId xmlns:a16="http://schemas.microsoft.com/office/drawing/2014/main" id="{FAAD1E67-5A2B-49FE-B457-EE5BBA17A093}"/>
                </a:ext>
              </a:extLst>
            </p:cNvPr>
            <p:cNvSpPr>
              <a:spLocks/>
            </p:cNvSpPr>
            <p:nvPr/>
          </p:nvSpPr>
          <p:spPr bwMode="ltGray">
            <a:xfrm>
              <a:off x="0" y="2735"/>
              <a:ext cx="1745" cy="1577"/>
            </a:xfrm>
            <a:custGeom>
              <a:avLst/>
              <a:gdLst>
                <a:gd name="T0" fmla="*/ 1640 w 1745"/>
                <a:gd name="T1" fmla="*/ 1377 h 1577"/>
                <a:gd name="T2" fmla="*/ 1692 w 1745"/>
                <a:gd name="T3" fmla="*/ 1479 h 1577"/>
                <a:gd name="T4" fmla="*/ 1732 w 1745"/>
                <a:gd name="T5" fmla="*/ 1577 h 1577"/>
                <a:gd name="T6" fmla="*/ 1745 w 1745"/>
                <a:gd name="T7" fmla="*/ 1577 h 1577"/>
                <a:gd name="T8" fmla="*/ 1703 w 1745"/>
                <a:gd name="T9" fmla="*/ 1469 h 1577"/>
                <a:gd name="T10" fmla="*/ 1649 w 1745"/>
                <a:gd name="T11" fmla="*/ 1367 h 1577"/>
                <a:gd name="T12" fmla="*/ 1535 w 1745"/>
                <a:gd name="T13" fmla="*/ 1157 h 1577"/>
                <a:gd name="T14" fmla="*/ 1395 w 1745"/>
                <a:gd name="T15" fmla="*/ 951 h 1577"/>
                <a:gd name="T16" fmla="*/ 1236 w 1745"/>
                <a:gd name="T17" fmla="*/ 756 h 1577"/>
                <a:gd name="T18" fmla="*/ 1061 w 1745"/>
                <a:gd name="T19" fmla="*/ 582 h 1577"/>
                <a:gd name="T20" fmla="*/ 876 w 1745"/>
                <a:gd name="T21" fmla="*/ 426 h 1577"/>
                <a:gd name="T22" fmla="*/ 672 w 1745"/>
                <a:gd name="T23" fmla="*/ 294 h 1577"/>
                <a:gd name="T24" fmla="*/ 455 w 1745"/>
                <a:gd name="T25" fmla="*/ 174 h 1577"/>
                <a:gd name="T26" fmla="*/ 234 w 1745"/>
                <a:gd name="T27" fmla="*/ 78 h 1577"/>
                <a:gd name="T28" fmla="*/ 0 w 1745"/>
                <a:gd name="T29" fmla="*/ 0 h 1577"/>
                <a:gd name="T30" fmla="*/ 0 w 1745"/>
                <a:gd name="T31" fmla="*/ 12 h 1577"/>
                <a:gd name="T32" fmla="*/ 222 w 1745"/>
                <a:gd name="T33" fmla="*/ 89 h 1577"/>
                <a:gd name="T34" fmla="*/ 446 w 1745"/>
                <a:gd name="T35" fmla="*/ 185 h 1577"/>
                <a:gd name="T36" fmla="*/ 662 w 1745"/>
                <a:gd name="T37" fmla="*/ 305 h 1577"/>
                <a:gd name="T38" fmla="*/ 866 w 1745"/>
                <a:gd name="T39" fmla="*/ 437 h 1577"/>
                <a:gd name="T40" fmla="*/ 1052 w 1745"/>
                <a:gd name="T41" fmla="*/ 593 h 1577"/>
                <a:gd name="T42" fmla="*/ 1226 w 1745"/>
                <a:gd name="T43" fmla="*/ 767 h 1577"/>
                <a:gd name="T44" fmla="*/ 1385 w 1745"/>
                <a:gd name="T45" fmla="*/ 960 h 1577"/>
                <a:gd name="T46" fmla="*/ 1526 w 1745"/>
                <a:gd name="T47" fmla="*/ 1167 h 1577"/>
                <a:gd name="T48" fmla="*/ 1640 w 1745"/>
                <a:gd name="T49" fmla="*/ 1377 h 1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a:noFill/>
            </a:ln>
          </p:spPr>
          <p:txBody>
            <a:bodyPr/>
            <a:lstStyle/>
            <a:p>
              <a:pPr eaLnBrk="1" hangingPunct="1">
                <a:defRPr/>
              </a:pPr>
              <a:endParaRPr lang="en-GB">
                <a:latin typeface="Arial" charset="0"/>
                <a:cs typeface="Arial" charset="0"/>
              </a:endParaRPr>
            </a:p>
          </p:txBody>
        </p:sp>
        <p:sp>
          <p:nvSpPr>
            <p:cNvPr id="8" name="Freeform 6">
              <a:extLst>
                <a:ext uri="{FF2B5EF4-FFF2-40B4-BE49-F238E27FC236}">
                  <a16:creationId xmlns:a16="http://schemas.microsoft.com/office/drawing/2014/main" id="{68127A19-69ED-4673-A5BC-308D44C96EDB}"/>
                </a:ext>
              </a:extLst>
            </p:cNvPr>
            <p:cNvSpPr>
              <a:spLocks/>
            </p:cNvSpPr>
            <p:nvPr/>
          </p:nvSpPr>
          <p:spPr bwMode="ltGray">
            <a:xfrm>
              <a:off x="0" y="2544"/>
              <a:ext cx="1745" cy="1768"/>
            </a:xfrm>
            <a:custGeom>
              <a:avLst/>
              <a:gdLst>
                <a:gd name="T0" fmla="*/ 0 w 1745"/>
                <a:gd name="T1" fmla="*/ 0 h 1768"/>
                <a:gd name="T2" fmla="*/ 0 w 1745"/>
                <a:gd name="T3" fmla="*/ 12 h 1768"/>
                <a:gd name="T4" fmla="*/ 210 w 1745"/>
                <a:gd name="T5" fmla="*/ 88 h 1768"/>
                <a:gd name="T6" fmla="*/ 426 w 1745"/>
                <a:gd name="T7" fmla="*/ 190 h 1768"/>
                <a:gd name="T8" fmla="*/ 630 w 1745"/>
                <a:gd name="T9" fmla="*/ 304 h 1768"/>
                <a:gd name="T10" fmla="*/ 818 w 1745"/>
                <a:gd name="T11" fmla="*/ 442 h 1768"/>
                <a:gd name="T12" fmla="*/ 998 w 1745"/>
                <a:gd name="T13" fmla="*/ 592 h 1768"/>
                <a:gd name="T14" fmla="*/ 1164 w 1745"/>
                <a:gd name="T15" fmla="*/ 766 h 1768"/>
                <a:gd name="T16" fmla="*/ 1310 w 1745"/>
                <a:gd name="T17" fmla="*/ 942 h 1768"/>
                <a:gd name="T18" fmla="*/ 1454 w 1745"/>
                <a:gd name="T19" fmla="*/ 1146 h 1768"/>
                <a:gd name="T20" fmla="*/ 1536 w 1745"/>
                <a:gd name="T21" fmla="*/ 1298 h 1768"/>
                <a:gd name="T22" fmla="*/ 1614 w 1745"/>
                <a:gd name="T23" fmla="*/ 1456 h 1768"/>
                <a:gd name="T24" fmla="*/ 1682 w 1745"/>
                <a:gd name="T25" fmla="*/ 1616 h 1768"/>
                <a:gd name="T26" fmla="*/ 1733 w 1745"/>
                <a:gd name="T27" fmla="*/ 1768 h 1768"/>
                <a:gd name="T28" fmla="*/ 1745 w 1745"/>
                <a:gd name="T29" fmla="*/ 1768 h 1768"/>
                <a:gd name="T30" fmla="*/ 1691 w 1745"/>
                <a:gd name="T31" fmla="*/ 1606 h 1768"/>
                <a:gd name="T32" fmla="*/ 1623 w 1745"/>
                <a:gd name="T33" fmla="*/ 1445 h 1768"/>
                <a:gd name="T34" fmla="*/ 1547 w 1745"/>
                <a:gd name="T35" fmla="*/ 1288 h 1768"/>
                <a:gd name="T36" fmla="*/ 1463 w 1745"/>
                <a:gd name="T37" fmla="*/ 1136 h 1768"/>
                <a:gd name="T38" fmla="*/ 1320 w 1745"/>
                <a:gd name="T39" fmla="*/ 932 h 1768"/>
                <a:gd name="T40" fmla="*/ 1173 w 1745"/>
                <a:gd name="T41" fmla="*/ 755 h 1768"/>
                <a:gd name="T42" fmla="*/ 1008 w 1745"/>
                <a:gd name="T43" fmla="*/ 581 h 1768"/>
                <a:gd name="T44" fmla="*/ 827 w 1745"/>
                <a:gd name="T45" fmla="*/ 431 h 1768"/>
                <a:gd name="T46" fmla="*/ 642 w 1745"/>
                <a:gd name="T47" fmla="*/ 293 h 1768"/>
                <a:gd name="T48" fmla="*/ 437 w 1745"/>
                <a:gd name="T49" fmla="*/ 179 h 1768"/>
                <a:gd name="T50" fmla="*/ 222 w 1745"/>
                <a:gd name="T51" fmla="*/ 78 h 1768"/>
                <a:gd name="T52" fmla="*/ 0 w 1745"/>
                <a:gd name="T53" fmla="*/ 0 h 1768"/>
                <a:gd name="T54" fmla="*/ 0 w 1745"/>
                <a:gd name="T55" fmla="*/ 0 h 1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a:noFill/>
            </a:ln>
          </p:spPr>
          <p:txBody>
            <a:bodyPr/>
            <a:lstStyle/>
            <a:p>
              <a:pPr eaLnBrk="1" hangingPunct="1">
                <a:defRPr/>
              </a:pPr>
              <a:endParaRPr lang="en-GB">
                <a:latin typeface="Arial" charset="0"/>
                <a:cs typeface="Arial" charset="0"/>
              </a:endParaRPr>
            </a:p>
          </p:txBody>
        </p:sp>
        <p:sp>
          <p:nvSpPr>
            <p:cNvPr id="9" name="Oval 7">
              <a:extLst>
                <a:ext uri="{FF2B5EF4-FFF2-40B4-BE49-F238E27FC236}">
                  <a16:creationId xmlns:a16="http://schemas.microsoft.com/office/drawing/2014/main" id="{0DAD85A9-21EB-4103-A005-58BDE549BDDA}"/>
                </a:ext>
              </a:extLst>
            </p:cNvPr>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a:noFill/>
            </a:ln>
            <a:effec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GB" altLang="en-US"/>
            </a:p>
          </p:txBody>
        </p:sp>
        <p:sp>
          <p:nvSpPr>
            <p:cNvPr id="10" name="Oval 8">
              <a:extLst>
                <a:ext uri="{FF2B5EF4-FFF2-40B4-BE49-F238E27FC236}">
                  <a16:creationId xmlns:a16="http://schemas.microsoft.com/office/drawing/2014/main" id="{A5A323AF-ED98-451D-B5EF-F6FBBB138EF6}"/>
                </a:ext>
              </a:extLst>
            </p:cNvPr>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a:noFill/>
            </a:ln>
            <a:effec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GB" altLang="en-US"/>
            </a:p>
          </p:txBody>
        </p:sp>
        <p:sp>
          <p:nvSpPr>
            <p:cNvPr id="11" name="Oval 9">
              <a:extLst>
                <a:ext uri="{FF2B5EF4-FFF2-40B4-BE49-F238E27FC236}">
                  <a16:creationId xmlns:a16="http://schemas.microsoft.com/office/drawing/2014/main" id="{319B9DA5-40FE-485E-A2A8-4A9633195B21}"/>
                </a:ext>
              </a:extLst>
            </p:cNvPr>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a:noFill/>
            </a:ln>
            <a:effec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GB" altLang="en-US"/>
            </a:p>
          </p:txBody>
        </p:sp>
      </p:grpSp>
      <p:sp>
        <p:nvSpPr>
          <p:cNvPr id="15370" name="Rectangle 10"/>
          <p:cNvSpPr>
            <a:spLocks noGrp="1" noChangeArrowheads="1"/>
          </p:cNvSpPr>
          <p:nvPr>
            <p:ph type="ctrTitle" sz="quarter"/>
          </p:nvPr>
        </p:nvSpPr>
        <p:spPr>
          <a:xfrm>
            <a:off x="685800" y="1873250"/>
            <a:ext cx="7772400" cy="1555750"/>
          </a:xfrm>
        </p:spPr>
        <p:txBody>
          <a:bodyPr/>
          <a:lstStyle>
            <a:lvl1pPr>
              <a:defRPr sz="4800"/>
            </a:lvl1pPr>
          </a:lstStyle>
          <a:p>
            <a:pPr lvl="0"/>
            <a:r>
              <a:rPr lang="en-US" noProof="0"/>
              <a:t>Click to edit Master title style</a:t>
            </a:r>
          </a:p>
        </p:txBody>
      </p:sp>
      <p:sp>
        <p:nvSpPr>
          <p:cNvPr id="15371" name="Rectangle 11"/>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pPr lvl="0"/>
            <a:r>
              <a:rPr lang="en-US" noProof="0"/>
              <a:t>Click to edit Master subtitle style</a:t>
            </a:r>
          </a:p>
        </p:txBody>
      </p:sp>
      <p:sp>
        <p:nvSpPr>
          <p:cNvPr id="12" name="Rectangle 12">
            <a:extLst>
              <a:ext uri="{FF2B5EF4-FFF2-40B4-BE49-F238E27FC236}">
                <a16:creationId xmlns:a16="http://schemas.microsoft.com/office/drawing/2014/main" id="{9DBF9FFD-3DE8-48C2-9AD1-937153F26017}"/>
              </a:ext>
            </a:extLst>
          </p:cNvPr>
          <p:cNvSpPr>
            <a:spLocks noGrp="1" noChangeArrowheads="1"/>
          </p:cNvSpPr>
          <p:nvPr>
            <p:ph type="dt" sz="quarter" idx="10"/>
          </p:nvPr>
        </p:nvSpPr>
        <p:spPr/>
        <p:txBody>
          <a:bodyPr/>
          <a:lstStyle>
            <a:lvl1pPr>
              <a:defRPr/>
            </a:lvl1pPr>
          </a:lstStyle>
          <a:p>
            <a:pPr>
              <a:defRPr/>
            </a:pPr>
            <a:endParaRPr lang="en-US"/>
          </a:p>
        </p:txBody>
      </p:sp>
      <p:sp>
        <p:nvSpPr>
          <p:cNvPr id="13" name="Rectangle 13">
            <a:extLst>
              <a:ext uri="{FF2B5EF4-FFF2-40B4-BE49-F238E27FC236}">
                <a16:creationId xmlns:a16="http://schemas.microsoft.com/office/drawing/2014/main" id="{EDD3F9F4-45F9-433E-81A4-59B7FAA8FCC7}"/>
              </a:ext>
            </a:extLst>
          </p:cNvPr>
          <p:cNvSpPr>
            <a:spLocks noGrp="1" noChangeArrowheads="1"/>
          </p:cNvSpPr>
          <p:nvPr>
            <p:ph type="ftr" sz="quarter" idx="11"/>
          </p:nvPr>
        </p:nvSpPr>
        <p:spPr/>
        <p:txBody>
          <a:bodyPr/>
          <a:lstStyle>
            <a:lvl1pPr>
              <a:defRPr/>
            </a:lvl1pPr>
          </a:lstStyle>
          <a:p>
            <a:pPr>
              <a:defRPr/>
            </a:pPr>
            <a:endParaRPr lang="en-US"/>
          </a:p>
        </p:txBody>
      </p:sp>
      <p:sp>
        <p:nvSpPr>
          <p:cNvPr id="14" name="Rectangle 14">
            <a:extLst>
              <a:ext uri="{FF2B5EF4-FFF2-40B4-BE49-F238E27FC236}">
                <a16:creationId xmlns:a16="http://schemas.microsoft.com/office/drawing/2014/main" id="{F80AB480-1C1B-42F7-AEAB-4D7B4EEFCFFF}"/>
              </a:ext>
            </a:extLst>
          </p:cNvPr>
          <p:cNvSpPr>
            <a:spLocks noGrp="1" noChangeArrowheads="1"/>
          </p:cNvSpPr>
          <p:nvPr>
            <p:ph type="sldNum" sz="quarter" idx="12"/>
          </p:nvPr>
        </p:nvSpPr>
        <p:spPr/>
        <p:txBody>
          <a:bodyPr/>
          <a:lstStyle>
            <a:lvl1pPr>
              <a:defRPr/>
            </a:lvl1pPr>
          </a:lstStyle>
          <a:p>
            <a:pPr>
              <a:defRPr/>
            </a:pPr>
            <a:fld id="{10440C85-C0CE-4D1C-9791-BA366024C82A}" type="slidenum">
              <a:rPr lang="en-US" altLang="en-US"/>
              <a:pPr>
                <a:defRPr/>
              </a:pPr>
              <a:t>‹#›</a:t>
            </a:fld>
            <a:endParaRPr lang="en-US" altLang="en-US"/>
          </a:p>
        </p:txBody>
      </p:sp>
    </p:spTree>
    <p:extLst>
      <p:ext uri="{BB962C8B-B14F-4D97-AF65-F5344CB8AC3E}">
        <p14:creationId xmlns:p14="http://schemas.microsoft.com/office/powerpoint/2010/main" val="10221682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12">
            <a:extLst>
              <a:ext uri="{FF2B5EF4-FFF2-40B4-BE49-F238E27FC236}">
                <a16:creationId xmlns:a16="http://schemas.microsoft.com/office/drawing/2014/main" id="{C3DCF48C-D79B-4ED8-A2FF-BB6900DAF656}"/>
              </a:ext>
            </a:extLst>
          </p:cNvPr>
          <p:cNvSpPr>
            <a:spLocks noGrp="1" noChangeArrowheads="1"/>
          </p:cNvSpPr>
          <p:nvPr>
            <p:ph type="dt" sz="half" idx="10"/>
          </p:nvPr>
        </p:nvSpPr>
        <p:spPr/>
        <p:txBody>
          <a:bodyPr/>
          <a:lstStyle>
            <a:lvl1pPr>
              <a:defRPr/>
            </a:lvl1pPr>
          </a:lstStyle>
          <a:p>
            <a:pPr>
              <a:defRPr/>
            </a:pPr>
            <a:endParaRPr lang="en-US"/>
          </a:p>
        </p:txBody>
      </p:sp>
      <p:sp>
        <p:nvSpPr>
          <p:cNvPr id="5" name="Rectangle 13">
            <a:extLst>
              <a:ext uri="{FF2B5EF4-FFF2-40B4-BE49-F238E27FC236}">
                <a16:creationId xmlns:a16="http://schemas.microsoft.com/office/drawing/2014/main" id="{0858A284-BE47-4F8F-8F0C-6E15362CB867}"/>
              </a:ext>
            </a:extLst>
          </p:cNvPr>
          <p:cNvSpPr>
            <a:spLocks noGrp="1" noChangeArrowheads="1"/>
          </p:cNvSpPr>
          <p:nvPr>
            <p:ph type="ftr" sz="quarter" idx="11"/>
          </p:nvPr>
        </p:nvSpPr>
        <p:spPr/>
        <p:txBody>
          <a:bodyPr/>
          <a:lstStyle>
            <a:lvl1pPr>
              <a:defRPr/>
            </a:lvl1pPr>
          </a:lstStyle>
          <a:p>
            <a:pPr>
              <a:defRPr/>
            </a:pPr>
            <a:endParaRPr lang="en-US"/>
          </a:p>
        </p:txBody>
      </p:sp>
      <p:sp>
        <p:nvSpPr>
          <p:cNvPr id="6" name="Rectangle 14">
            <a:extLst>
              <a:ext uri="{FF2B5EF4-FFF2-40B4-BE49-F238E27FC236}">
                <a16:creationId xmlns:a16="http://schemas.microsoft.com/office/drawing/2014/main" id="{067F1AFD-C91E-4B68-9A1B-311AAED43844}"/>
              </a:ext>
            </a:extLst>
          </p:cNvPr>
          <p:cNvSpPr>
            <a:spLocks noGrp="1" noChangeArrowheads="1"/>
          </p:cNvSpPr>
          <p:nvPr>
            <p:ph type="sldNum" sz="quarter" idx="12"/>
          </p:nvPr>
        </p:nvSpPr>
        <p:spPr/>
        <p:txBody>
          <a:bodyPr/>
          <a:lstStyle>
            <a:lvl1pPr>
              <a:defRPr/>
            </a:lvl1pPr>
          </a:lstStyle>
          <a:p>
            <a:pPr>
              <a:defRPr/>
            </a:pPr>
            <a:fld id="{38015842-8C4E-47F9-9D1D-D66D4767BF04}" type="slidenum">
              <a:rPr lang="en-US" altLang="en-US"/>
              <a:pPr>
                <a:defRPr/>
              </a:pPr>
              <a:t>‹#›</a:t>
            </a:fld>
            <a:endParaRPr lang="en-US" altLang="en-US"/>
          </a:p>
        </p:txBody>
      </p:sp>
    </p:spTree>
    <p:extLst>
      <p:ext uri="{BB962C8B-B14F-4D97-AF65-F5344CB8AC3E}">
        <p14:creationId xmlns:p14="http://schemas.microsoft.com/office/powerpoint/2010/main" val="1958946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12">
            <a:extLst>
              <a:ext uri="{FF2B5EF4-FFF2-40B4-BE49-F238E27FC236}">
                <a16:creationId xmlns:a16="http://schemas.microsoft.com/office/drawing/2014/main" id="{C2563C6C-6FDC-4E7B-9D65-A6419F4EA506}"/>
              </a:ext>
            </a:extLst>
          </p:cNvPr>
          <p:cNvSpPr>
            <a:spLocks noGrp="1" noChangeArrowheads="1"/>
          </p:cNvSpPr>
          <p:nvPr>
            <p:ph type="dt" sz="half" idx="10"/>
          </p:nvPr>
        </p:nvSpPr>
        <p:spPr/>
        <p:txBody>
          <a:bodyPr/>
          <a:lstStyle>
            <a:lvl1pPr>
              <a:defRPr/>
            </a:lvl1pPr>
          </a:lstStyle>
          <a:p>
            <a:pPr>
              <a:defRPr/>
            </a:pPr>
            <a:endParaRPr lang="en-US"/>
          </a:p>
        </p:txBody>
      </p:sp>
      <p:sp>
        <p:nvSpPr>
          <p:cNvPr id="5" name="Rectangle 13">
            <a:extLst>
              <a:ext uri="{FF2B5EF4-FFF2-40B4-BE49-F238E27FC236}">
                <a16:creationId xmlns:a16="http://schemas.microsoft.com/office/drawing/2014/main" id="{D7341845-B5DC-4576-841C-8247826F39B6}"/>
              </a:ext>
            </a:extLst>
          </p:cNvPr>
          <p:cNvSpPr>
            <a:spLocks noGrp="1" noChangeArrowheads="1"/>
          </p:cNvSpPr>
          <p:nvPr>
            <p:ph type="ftr" sz="quarter" idx="11"/>
          </p:nvPr>
        </p:nvSpPr>
        <p:spPr/>
        <p:txBody>
          <a:bodyPr/>
          <a:lstStyle>
            <a:lvl1pPr>
              <a:defRPr/>
            </a:lvl1pPr>
          </a:lstStyle>
          <a:p>
            <a:pPr>
              <a:defRPr/>
            </a:pPr>
            <a:endParaRPr lang="en-US"/>
          </a:p>
        </p:txBody>
      </p:sp>
      <p:sp>
        <p:nvSpPr>
          <p:cNvPr id="6" name="Rectangle 14">
            <a:extLst>
              <a:ext uri="{FF2B5EF4-FFF2-40B4-BE49-F238E27FC236}">
                <a16:creationId xmlns:a16="http://schemas.microsoft.com/office/drawing/2014/main" id="{32960360-2DF8-4E23-9AEC-37C58D07926A}"/>
              </a:ext>
            </a:extLst>
          </p:cNvPr>
          <p:cNvSpPr>
            <a:spLocks noGrp="1" noChangeArrowheads="1"/>
          </p:cNvSpPr>
          <p:nvPr>
            <p:ph type="sldNum" sz="quarter" idx="12"/>
          </p:nvPr>
        </p:nvSpPr>
        <p:spPr/>
        <p:txBody>
          <a:bodyPr/>
          <a:lstStyle>
            <a:lvl1pPr>
              <a:defRPr/>
            </a:lvl1pPr>
          </a:lstStyle>
          <a:p>
            <a:pPr>
              <a:defRPr/>
            </a:pPr>
            <a:fld id="{B41AE19A-03FA-4B56-82FF-9F8595C6E966}" type="slidenum">
              <a:rPr lang="en-US" altLang="en-US"/>
              <a:pPr>
                <a:defRPr/>
              </a:pPr>
              <a:t>‹#›</a:t>
            </a:fld>
            <a:endParaRPr lang="en-US" altLang="en-US"/>
          </a:p>
        </p:txBody>
      </p:sp>
    </p:spTree>
    <p:extLst>
      <p:ext uri="{BB962C8B-B14F-4D97-AF65-F5344CB8AC3E}">
        <p14:creationId xmlns:p14="http://schemas.microsoft.com/office/powerpoint/2010/main" val="1009599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12">
            <a:extLst>
              <a:ext uri="{FF2B5EF4-FFF2-40B4-BE49-F238E27FC236}">
                <a16:creationId xmlns:a16="http://schemas.microsoft.com/office/drawing/2014/main" id="{2CE49E0F-2387-4D6E-A7F9-FB3A0456CB8F}"/>
              </a:ext>
            </a:extLst>
          </p:cNvPr>
          <p:cNvSpPr>
            <a:spLocks noGrp="1" noChangeArrowheads="1"/>
          </p:cNvSpPr>
          <p:nvPr>
            <p:ph type="dt" sz="half" idx="10"/>
          </p:nvPr>
        </p:nvSpPr>
        <p:spPr/>
        <p:txBody>
          <a:bodyPr/>
          <a:lstStyle>
            <a:lvl1pPr>
              <a:defRPr/>
            </a:lvl1pPr>
          </a:lstStyle>
          <a:p>
            <a:pPr>
              <a:defRPr/>
            </a:pPr>
            <a:endParaRPr lang="en-US"/>
          </a:p>
        </p:txBody>
      </p:sp>
      <p:sp>
        <p:nvSpPr>
          <p:cNvPr id="6" name="Rectangle 13">
            <a:extLst>
              <a:ext uri="{FF2B5EF4-FFF2-40B4-BE49-F238E27FC236}">
                <a16:creationId xmlns:a16="http://schemas.microsoft.com/office/drawing/2014/main" id="{89B4F354-4A66-4116-AA7D-344865A09428}"/>
              </a:ext>
            </a:extLst>
          </p:cNvPr>
          <p:cNvSpPr>
            <a:spLocks noGrp="1" noChangeArrowheads="1"/>
          </p:cNvSpPr>
          <p:nvPr>
            <p:ph type="ftr" sz="quarter" idx="11"/>
          </p:nvPr>
        </p:nvSpPr>
        <p:spPr/>
        <p:txBody>
          <a:bodyPr/>
          <a:lstStyle>
            <a:lvl1pPr>
              <a:defRPr/>
            </a:lvl1pPr>
          </a:lstStyle>
          <a:p>
            <a:pPr>
              <a:defRPr/>
            </a:pPr>
            <a:endParaRPr lang="en-US"/>
          </a:p>
        </p:txBody>
      </p:sp>
      <p:sp>
        <p:nvSpPr>
          <p:cNvPr id="7" name="Rectangle 14">
            <a:extLst>
              <a:ext uri="{FF2B5EF4-FFF2-40B4-BE49-F238E27FC236}">
                <a16:creationId xmlns:a16="http://schemas.microsoft.com/office/drawing/2014/main" id="{28A69EAF-454B-42C9-9ED7-5472102E9A48}"/>
              </a:ext>
            </a:extLst>
          </p:cNvPr>
          <p:cNvSpPr>
            <a:spLocks noGrp="1" noChangeArrowheads="1"/>
          </p:cNvSpPr>
          <p:nvPr>
            <p:ph type="sldNum" sz="quarter" idx="12"/>
          </p:nvPr>
        </p:nvSpPr>
        <p:spPr/>
        <p:txBody>
          <a:bodyPr/>
          <a:lstStyle>
            <a:lvl1pPr>
              <a:defRPr/>
            </a:lvl1pPr>
          </a:lstStyle>
          <a:p>
            <a:pPr>
              <a:defRPr/>
            </a:pPr>
            <a:fld id="{33BE49C2-3B79-471D-B14A-07BB7C220FFE}" type="slidenum">
              <a:rPr lang="en-US" altLang="en-US"/>
              <a:pPr>
                <a:defRPr/>
              </a:pPr>
              <a:t>‹#›</a:t>
            </a:fld>
            <a:endParaRPr lang="en-US" altLang="en-US"/>
          </a:p>
        </p:txBody>
      </p:sp>
    </p:spTree>
    <p:extLst>
      <p:ext uri="{BB962C8B-B14F-4D97-AF65-F5344CB8AC3E}">
        <p14:creationId xmlns:p14="http://schemas.microsoft.com/office/powerpoint/2010/main" val="28298627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12">
            <a:extLst>
              <a:ext uri="{FF2B5EF4-FFF2-40B4-BE49-F238E27FC236}">
                <a16:creationId xmlns:a16="http://schemas.microsoft.com/office/drawing/2014/main" id="{30324B38-8844-45A6-93B5-1031C691FD50}"/>
              </a:ext>
            </a:extLst>
          </p:cNvPr>
          <p:cNvSpPr>
            <a:spLocks noGrp="1" noChangeArrowheads="1"/>
          </p:cNvSpPr>
          <p:nvPr>
            <p:ph type="dt" sz="half" idx="10"/>
          </p:nvPr>
        </p:nvSpPr>
        <p:spPr/>
        <p:txBody>
          <a:bodyPr/>
          <a:lstStyle>
            <a:lvl1pPr>
              <a:defRPr/>
            </a:lvl1pPr>
          </a:lstStyle>
          <a:p>
            <a:pPr>
              <a:defRPr/>
            </a:pPr>
            <a:endParaRPr lang="en-US"/>
          </a:p>
        </p:txBody>
      </p:sp>
      <p:sp>
        <p:nvSpPr>
          <p:cNvPr id="8" name="Rectangle 13">
            <a:extLst>
              <a:ext uri="{FF2B5EF4-FFF2-40B4-BE49-F238E27FC236}">
                <a16:creationId xmlns:a16="http://schemas.microsoft.com/office/drawing/2014/main" id="{9506820C-FA95-4D10-994D-A6007C58D711}"/>
              </a:ext>
            </a:extLst>
          </p:cNvPr>
          <p:cNvSpPr>
            <a:spLocks noGrp="1" noChangeArrowheads="1"/>
          </p:cNvSpPr>
          <p:nvPr>
            <p:ph type="ftr" sz="quarter" idx="11"/>
          </p:nvPr>
        </p:nvSpPr>
        <p:spPr/>
        <p:txBody>
          <a:bodyPr/>
          <a:lstStyle>
            <a:lvl1pPr>
              <a:defRPr/>
            </a:lvl1pPr>
          </a:lstStyle>
          <a:p>
            <a:pPr>
              <a:defRPr/>
            </a:pPr>
            <a:endParaRPr lang="en-US"/>
          </a:p>
        </p:txBody>
      </p:sp>
      <p:sp>
        <p:nvSpPr>
          <p:cNvPr id="9" name="Rectangle 14">
            <a:extLst>
              <a:ext uri="{FF2B5EF4-FFF2-40B4-BE49-F238E27FC236}">
                <a16:creationId xmlns:a16="http://schemas.microsoft.com/office/drawing/2014/main" id="{D2495D65-B243-4948-A832-3638E3C5158F}"/>
              </a:ext>
            </a:extLst>
          </p:cNvPr>
          <p:cNvSpPr>
            <a:spLocks noGrp="1" noChangeArrowheads="1"/>
          </p:cNvSpPr>
          <p:nvPr>
            <p:ph type="sldNum" sz="quarter" idx="12"/>
          </p:nvPr>
        </p:nvSpPr>
        <p:spPr/>
        <p:txBody>
          <a:bodyPr/>
          <a:lstStyle>
            <a:lvl1pPr>
              <a:defRPr/>
            </a:lvl1pPr>
          </a:lstStyle>
          <a:p>
            <a:pPr>
              <a:defRPr/>
            </a:pPr>
            <a:fld id="{20026213-3E0E-4336-9920-E0373DB47AD7}" type="slidenum">
              <a:rPr lang="en-US" altLang="en-US"/>
              <a:pPr>
                <a:defRPr/>
              </a:pPr>
              <a:t>‹#›</a:t>
            </a:fld>
            <a:endParaRPr lang="en-US" altLang="en-US"/>
          </a:p>
        </p:txBody>
      </p:sp>
    </p:spTree>
    <p:extLst>
      <p:ext uri="{BB962C8B-B14F-4D97-AF65-F5344CB8AC3E}">
        <p14:creationId xmlns:p14="http://schemas.microsoft.com/office/powerpoint/2010/main" val="4049666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12">
            <a:extLst>
              <a:ext uri="{FF2B5EF4-FFF2-40B4-BE49-F238E27FC236}">
                <a16:creationId xmlns:a16="http://schemas.microsoft.com/office/drawing/2014/main" id="{B9714D0A-7410-40B5-8A50-9D05ED6A4391}"/>
              </a:ext>
            </a:extLst>
          </p:cNvPr>
          <p:cNvSpPr>
            <a:spLocks noGrp="1" noChangeArrowheads="1"/>
          </p:cNvSpPr>
          <p:nvPr>
            <p:ph type="dt" sz="half" idx="10"/>
          </p:nvPr>
        </p:nvSpPr>
        <p:spPr/>
        <p:txBody>
          <a:bodyPr/>
          <a:lstStyle>
            <a:lvl1pPr>
              <a:defRPr/>
            </a:lvl1pPr>
          </a:lstStyle>
          <a:p>
            <a:pPr>
              <a:defRPr/>
            </a:pPr>
            <a:endParaRPr lang="en-US"/>
          </a:p>
        </p:txBody>
      </p:sp>
      <p:sp>
        <p:nvSpPr>
          <p:cNvPr id="4" name="Rectangle 13">
            <a:extLst>
              <a:ext uri="{FF2B5EF4-FFF2-40B4-BE49-F238E27FC236}">
                <a16:creationId xmlns:a16="http://schemas.microsoft.com/office/drawing/2014/main" id="{2C2ED722-94EA-48B4-90C3-7E0ED4A4C4F9}"/>
              </a:ext>
            </a:extLst>
          </p:cNvPr>
          <p:cNvSpPr>
            <a:spLocks noGrp="1" noChangeArrowheads="1"/>
          </p:cNvSpPr>
          <p:nvPr>
            <p:ph type="ftr" sz="quarter" idx="11"/>
          </p:nvPr>
        </p:nvSpPr>
        <p:spPr/>
        <p:txBody>
          <a:bodyPr/>
          <a:lstStyle>
            <a:lvl1pPr>
              <a:defRPr/>
            </a:lvl1pPr>
          </a:lstStyle>
          <a:p>
            <a:pPr>
              <a:defRPr/>
            </a:pPr>
            <a:endParaRPr lang="en-US"/>
          </a:p>
        </p:txBody>
      </p:sp>
      <p:sp>
        <p:nvSpPr>
          <p:cNvPr id="5" name="Rectangle 14">
            <a:extLst>
              <a:ext uri="{FF2B5EF4-FFF2-40B4-BE49-F238E27FC236}">
                <a16:creationId xmlns:a16="http://schemas.microsoft.com/office/drawing/2014/main" id="{DA1D1DB0-9C89-44A7-B6A6-71E9F785AC83}"/>
              </a:ext>
            </a:extLst>
          </p:cNvPr>
          <p:cNvSpPr>
            <a:spLocks noGrp="1" noChangeArrowheads="1"/>
          </p:cNvSpPr>
          <p:nvPr>
            <p:ph type="sldNum" sz="quarter" idx="12"/>
          </p:nvPr>
        </p:nvSpPr>
        <p:spPr/>
        <p:txBody>
          <a:bodyPr/>
          <a:lstStyle>
            <a:lvl1pPr>
              <a:defRPr/>
            </a:lvl1pPr>
          </a:lstStyle>
          <a:p>
            <a:pPr>
              <a:defRPr/>
            </a:pPr>
            <a:fld id="{0CDC5657-ECC2-4F75-BDA6-6F41CAA4EECB}" type="slidenum">
              <a:rPr lang="en-US" altLang="en-US"/>
              <a:pPr>
                <a:defRPr/>
              </a:pPr>
              <a:t>‹#›</a:t>
            </a:fld>
            <a:endParaRPr lang="en-US" altLang="en-US"/>
          </a:p>
        </p:txBody>
      </p:sp>
    </p:spTree>
    <p:extLst>
      <p:ext uri="{BB962C8B-B14F-4D97-AF65-F5344CB8AC3E}">
        <p14:creationId xmlns:p14="http://schemas.microsoft.com/office/powerpoint/2010/main" val="3761092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2">
            <a:extLst>
              <a:ext uri="{FF2B5EF4-FFF2-40B4-BE49-F238E27FC236}">
                <a16:creationId xmlns:a16="http://schemas.microsoft.com/office/drawing/2014/main" id="{D45D8A05-1B11-49B6-B500-EC183911374E}"/>
              </a:ext>
            </a:extLst>
          </p:cNvPr>
          <p:cNvSpPr>
            <a:spLocks noGrp="1" noChangeArrowheads="1"/>
          </p:cNvSpPr>
          <p:nvPr>
            <p:ph type="dt" sz="half" idx="10"/>
          </p:nvPr>
        </p:nvSpPr>
        <p:spPr/>
        <p:txBody>
          <a:bodyPr/>
          <a:lstStyle>
            <a:lvl1pPr>
              <a:defRPr/>
            </a:lvl1pPr>
          </a:lstStyle>
          <a:p>
            <a:pPr>
              <a:defRPr/>
            </a:pPr>
            <a:endParaRPr lang="en-US"/>
          </a:p>
        </p:txBody>
      </p:sp>
      <p:sp>
        <p:nvSpPr>
          <p:cNvPr id="3" name="Rectangle 13">
            <a:extLst>
              <a:ext uri="{FF2B5EF4-FFF2-40B4-BE49-F238E27FC236}">
                <a16:creationId xmlns:a16="http://schemas.microsoft.com/office/drawing/2014/main" id="{4A22C517-4FFB-42C8-B023-BD22C032997B}"/>
              </a:ext>
            </a:extLst>
          </p:cNvPr>
          <p:cNvSpPr>
            <a:spLocks noGrp="1" noChangeArrowheads="1"/>
          </p:cNvSpPr>
          <p:nvPr>
            <p:ph type="ftr" sz="quarter" idx="11"/>
          </p:nvPr>
        </p:nvSpPr>
        <p:spPr/>
        <p:txBody>
          <a:bodyPr/>
          <a:lstStyle>
            <a:lvl1pPr>
              <a:defRPr/>
            </a:lvl1pPr>
          </a:lstStyle>
          <a:p>
            <a:pPr>
              <a:defRPr/>
            </a:pPr>
            <a:endParaRPr lang="en-US"/>
          </a:p>
        </p:txBody>
      </p:sp>
      <p:sp>
        <p:nvSpPr>
          <p:cNvPr id="4" name="Rectangle 14">
            <a:extLst>
              <a:ext uri="{FF2B5EF4-FFF2-40B4-BE49-F238E27FC236}">
                <a16:creationId xmlns:a16="http://schemas.microsoft.com/office/drawing/2014/main" id="{99AE3C67-FFA0-45CE-85AC-FBE0371719EF}"/>
              </a:ext>
            </a:extLst>
          </p:cNvPr>
          <p:cNvSpPr>
            <a:spLocks noGrp="1" noChangeArrowheads="1"/>
          </p:cNvSpPr>
          <p:nvPr>
            <p:ph type="sldNum" sz="quarter" idx="12"/>
          </p:nvPr>
        </p:nvSpPr>
        <p:spPr/>
        <p:txBody>
          <a:bodyPr/>
          <a:lstStyle>
            <a:lvl1pPr>
              <a:defRPr/>
            </a:lvl1pPr>
          </a:lstStyle>
          <a:p>
            <a:pPr>
              <a:defRPr/>
            </a:pPr>
            <a:fld id="{7820288B-DE55-43E0-95D4-30760C79334F}" type="slidenum">
              <a:rPr lang="en-US" altLang="en-US"/>
              <a:pPr>
                <a:defRPr/>
              </a:pPr>
              <a:t>‹#›</a:t>
            </a:fld>
            <a:endParaRPr lang="en-US" altLang="en-US"/>
          </a:p>
        </p:txBody>
      </p:sp>
    </p:spTree>
    <p:extLst>
      <p:ext uri="{BB962C8B-B14F-4D97-AF65-F5344CB8AC3E}">
        <p14:creationId xmlns:p14="http://schemas.microsoft.com/office/powerpoint/2010/main" val="3291524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2">
            <a:extLst>
              <a:ext uri="{FF2B5EF4-FFF2-40B4-BE49-F238E27FC236}">
                <a16:creationId xmlns:a16="http://schemas.microsoft.com/office/drawing/2014/main" id="{6F35A890-018E-46DE-BF79-1667978ED510}"/>
              </a:ext>
            </a:extLst>
          </p:cNvPr>
          <p:cNvSpPr>
            <a:spLocks noGrp="1" noChangeArrowheads="1"/>
          </p:cNvSpPr>
          <p:nvPr>
            <p:ph type="dt" sz="half" idx="10"/>
          </p:nvPr>
        </p:nvSpPr>
        <p:spPr/>
        <p:txBody>
          <a:bodyPr/>
          <a:lstStyle>
            <a:lvl1pPr>
              <a:defRPr/>
            </a:lvl1pPr>
          </a:lstStyle>
          <a:p>
            <a:pPr>
              <a:defRPr/>
            </a:pPr>
            <a:endParaRPr lang="en-US"/>
          </a:p>
        </p:txBody>
      </p:sp>
      <p:sp>
        <p:nvSpPr>
          <p:cNvPr id="6" name="Rectangle 13">
            <a:extLst>
              <a:ext uri="{FF2B5EF4-FFF2-40B4-BE49-F238E27FC236}">
                <a16:creationId xmlns:a16="http://schemas.microsoft.com/office/drawing/2014/main" id="{1C3574CE-513B-4A62-A462-EF79D38CDF55}"/>
              </a:ext>
            </a:extLst>
          </p:cNvPr>
          <p:cNvSpPr>
            <a:spLocks noGrp="1" noChangeArrowheads="1"/>
          </p:cNvSpPr>
          <p:nvPr>
            <p:ph type="ftr" sz="quarter" idx="11"/>
          </p:nvPr>
        </p:nvSpPr>
        <p:spPr/>
        <p:txBody>
          <a:bodyPr/>
          <a:lstStyle>
            <a:lvl1pPr>
              <a:defRPr/>
            </a:lvl1pPr>
          </a:lstStyle>
          <a:p>
            <a:pPr>
              <a:defRPr/>
            </a:pPr>
            <a:endParaRPr lang="en-US"/>
          </a:p>
        </p:txBody>
      </p:sp>
      <p:sp>
        <p:nvSpPr>
          <p:cNvPr id="7" name="Rectangle 14">
            <a:extLst>
              <a:ext uri="{FF2B5EF4-FFF2-40B4-BE49-F238E27FC236}">
                <a16:creationId xmlns:a16="http://schemas.microsoft.com/office/drawing/2014/main" id="{1903ED44-FBFE-409A-9DB2-EB74732F9D7B}"/>
              </a:ext>
            </a:extLst>
          </p:cNvPr>
          <p:cNvSpPr>
            <a:spLocks noGrp="1" noChangeArrowheads="1"/>
          </p:cNvSpPr>
          <p:nvPr>
            <p:ph type="sldNum" sz="quarter" idx="12"/>
          </p:nvPr>
        </p:nvSpPr>
        <p:spPr/>
        <p:txBody>
          <a:bodyPr/>
          <a:lstStyle>
            <a:lvl1pPr>
              <a:defRPr/>
            </a:lvl1pPr>
          </a:lstStyle>
          <a:p>
            <a:pPr>
              <a:defRPr/>
            </a:pPr>
            <a:fld id="{DCFF224D-E2D7-4BF5-A98A-E6A8F27F3C75}" type="slidenum">
              <a:rPr lang="en-US" altLang="en-US"/>
              <a:pPr>
                <a:defRPr/>
              </a:pPr>
              <a:t>‹#›</a:t>
            </a:fld>
            <a:endParaRPr lang="en-US" altLang="en-US"/>
          </a:p>
        </p:txBody>
      </p:sp>
    </p:spTree>
    <p:extLst>
      <p:ext uri="{BB962C8B-B14F-4D97-AF65-F5344CB8AC3E}">
        <p14:creationId xmlns:p14="http://schemas.microsoft.com/office/powerpoint/2010/main" val="806155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2">
            <a:extLst>
              <a:ext uri="{FF2B5EF4-FFF2-40B4-BE49-F238E27FC236}">
                <a16:creationId xmlns:a16="http://schemas.microsoft.com/office/drawing/2014/main" id="{1D1B2205-85D3-496D-A7D7-E2262C252834}"/>
              </a:ext>
            </a:extLst>
          </p:cNvPr>
          <p:cNvSpPr>
            <a:spLocks noGrp="1" noChangeArrowheads="1"/>
          </p:cNvSpPr>
          <p:nvPr>
            <p:ph type="dt" sz="half" idx="10"/>
          </p:nvPr>
        </p:nvSpPr>
        <p:spPr/>
        <p:txBody>
          <a:bodyPr/>
          <a:lstStyle>
            <a:lvl1pPr>
              <a:defRPr/>
            </a:lvl1pPr>
          </a:lstStyle>
          <a:p>
            <a:pPr>
              <a:defRPr/>
            </a:pPr>
            <a:endParaRPr lang="en-US"/>
          </a:p>
        </p:txBody>
      </p:sp>
      <p:sp>
        <p:nvSpPr>
          <p:cNvPr id="6" name="Rectangle 13">
            <a:extLst>
              <a:ext uri="{FF2B5EF4-FFF2-40B4-BE49-F238E27FC236}">
                <a16:creationId xmlns:a16="http://schemas.microsoft.com/office/drawing/2014/main" id="{BDEFF1B9-BEAB-4273-82D8-7D72CB8D0FDB}"/>
              </a:ext>
            </a:extLst>
          </p:cNvPr>
          <p:cNvSpPr>
            <a:spLocks noGrp="1" noChangeArrowheads="1"/>
          </p:cNvSpPr>
          <p:nvPr>
            <p:ph type="ftr" sz="quarter" idx="11"/>
          </p:nvPr>
        </p:nvSpPr>
        <p:spPr/>
        <p:txBody>
          <a:bodyPr/>
          <a:lstStyle>
            <a:lvl1pPr>
              <a:defRPr/>
            </a:lvl1pPr>
          </a:lstStyle>
          <a:p>
            <a:pPr>
              <a:defRPr/>
            </a:pPr>
            <a:endParaRPr lang="en-US"/>
          </a:p>
        </p:txBody>
      </p:sp>
      <p:sp>
        <p:nvSpPr>
          <p:cNvPr id="7" name="Rectangle 14">
            <a:extLst>
              <a:ext uri="{FF2B5EF4-FFF2-40B4-BE49-F238E27FC236}">
                <a16:creationId xmlns:a16="http://schemas.microsoft.com/office/drawing/2014/main" id="{C7BB5072-6F5F-401F-871E-EB93C4041BF6}"/>
              </a:ext>
            </a:extLst>
          </p:cNvPr>
          <p:cNvSpPr>
            <a:spLocks noGrp="1" noChangeArrowheads="1"/>
          </p:cNvSpPr>
          <p:nvPr>
            <p:ph type="sldNum" sz="quarter" idx="12"/>
          </p:nvPr>
        </p:nvSpPr>
        <p:spPr/>
        <p:txBody>
          <a:bodyPr/>
          <a:lstStyle>
            <a:lvl1pPr>
              <a:defRPr/>
            </a:lvl1pPr>
          </a:lstStyle>
          <a:p>
            <a:pPr>
              <a:defRPr/>
            </a:pPr>
            <a:fld id="{88E3B192-BC9B-4F83-BFF4-C100549AA2FF}" type="slidenum">
              <a:rPr lang="en-US" altLang="en-US"/>
              <a:pPr>
                <a:defRPr/>
              </a:pPr>
              <a:t>‹#›</a:t>
            </a:fld>
            <a:endParaRPr lang="en-US" altLang="en-US"/>
          </a:p>
        </p:txBody>
      </p:sp>
    </p:spTree>
    <p:extLst>
      <p:ext uri="{BB962C8B-B14F-4D97-AF65-F5344CB8AC3E}">
        <p14:creationId xmlns:p14="http://schemas.microsoft.com/office/powerpoint/2010/main" val="3040105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12">
            <a:extLst>
              <a:ext uri="{FF2B5EF4-FFF2-40B4-BE49-F238E27FC236}">
                <a16:creationId xmlns:a16="http://schemas.microsoft.com/office/drawing/2014/main" id="{E4F349F7-83A6-4379-B235-2FDB4E1B16A5}"/>
              </a:ext>
            </a:extLst>
          </p:cNvPr>
          <p:cNvSpPr>
            <a:spLocks noGrp="1" noChangeArrowheads="1"/>
          </p:cNvSpPr>
          <p:nvPr>
            <p:ph type="dt" sz="half" idx="10"/>
          </p:nvPr>
        </p:nvSpPr>
        <p:spPr/>
        <p:txBody>
          <a:bodyPr/>
          <a:lstStyle>
            <a:lvl1pPr>
              <a:defRPr/>
            </a:lvl1pPr>
          </a:lstStyle>
          <a:p>
            <a:pPr>
              <a:defRPr/>
            </a:pPr>
            <a:endParaRPr lang="en-US"/>
          </a:p>
        </p:txBody>
      </p:sp>
      <p:sp>
        <p:nvSpPr>
          <p:cNvPr id="5" name="Rectangle 13">
            <a:extLst>
              <a:ext uri="{FF2B5EF4-FFF2-40B4-BE49-F238E27FC236}">
                <a16:creationId xmlns:a16="http://schemas.microsoft.com/office/drawing/2014/main" id="{1A3EAFF9-A0DF-4959-A59E-BA0C231E2B61}"/>
              </a:ext>
            </a:extLst>
          </p:cNvPr>
          <p:cNvSpPr>
            <a:spLocks noGrp="1" noChangeArrowheads="1"/>
          </p:cNvSpPr>
          <p:nvPr>
            <p:ph type="ftr" sz="quarter" idx="11"/>
          </p:nvPr>
        </p:nvSpPr>
        <p:spPr/>
        <p:txBody>
          <a:bodyPr/>
          <a:lstStyle>
            <a:lvl1pPr>
              <a:defRPr/>
            </a:lvl1pPr>
          </a:lstStyle>
          <a:p>
            <a:pPr>
              <a:defRPr/>
            </a:pPr>
            <a:endParaRPr lang="en-US"/>
          </a:p>
        </p:txBody>
      </p:sp>
      <p:sp>
        <p:nvSpPr>
          <p:cNvPr id="6" name="Rectangle 14">
            <a:extLst>
              <a:ext uri="{FF2B5EF4-FFF2-40B4-BE49-F238E27FC236}">
                <a16:creationId xmlns:a16="http://schemas.microsoft.com/office/drawing/2014/main" id="{98190DF5-1739-4B31-849A-D5A00FF2DDFC}"/>
              </a:ext>
            </a:extLst>
          </p:cNvPr>
          <p:cNvSpPr>
            <a:spLocks noGrp="1" noChangeArrowheads="1"/>
          </p:cNvSpPr>
          <p:nvPr>
            <p:ph type="sldNum" sz="quarter" idx="12"/>
          </p:nvPr>
        </p:nvSpPr>
        <p:spPr/>
        <p:txBody>
          <a:bodyPr/>
          <a:lstStyle>
            <a:lvl1pPr>
              <a:defRPr/>
            </a:lvl1pPr>
          </a:lstStyle>
          <a:p>
            <a:pPr>
              <a:defRPr/>
            </a:pPr>
            <a:fld id="{025149BD-AE7F-4FFB-9EB5-D60DFEFA3C33}" type="slidenum">
              <a:rPr lang="en-US" altLang="en-US"/>
              <a:pPr>
                <a:defRPr/>
              </a:pPr>
              <a:t>‹#›</a:t>
            </a:fld>
            <a:endParaRPr lang="en-US" altLang="en-US"/>
          </a:p>
        </p:txBody>
      </p:sp>
    </p:spTree>
    <p:extLst>
      <p:ext uri="{BB962C8B-B14F-4D97-AF65-F5344CB8AC3E}">
        <p14:creationId xmlns:p14="http://schemas.microsoft.com/office/powerpoint/2010/main" val="18037488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12">
            <a:extLst>
              <a:ext uri="{FF2B5EF4-FFF2-40B4-BE49-F238E27FC236}">
                <a16:creationId xmlns:a16="http://schemas.microsoft.com/office/drawing/2014/main" id="{0950778D-9F09-4D3D-9FC9-1FF80F929A91}"/>
              </a:ext>
            </a:extLst>
          </p:cNvPr>
          <p:cNvSpPr>
            <a:spLocks noGrp="1" noChangeArrowheads="1"/>
          </p:cNvSpPr>
          <p:nvPr>
            <p:ph type="dt" sz="half" idx="10"/>
          </p:nvPr>
        </p:nvSpPr>
        <p:spPr/>
        <p:txBody>
          <a:bodyPr/>
          <a:lstStyle>
            <a:lvl1pPr>
              <a:defRPr/>
            </a:lvl1pPr>
          </a:lstStyle>
          <a:p>
            <a:pPr>
              <a:defRPr/>
            </a:pPr>
            <a:endParaRPr lang="en-US"/>
          </a:p>
        </p:txBody>
      </p:sp>
      <p:sp>
        <p:nvSpPr>
          <p:cNvPr id="5" name="Rectangle 13">
            <a:extLst>
              <a:ext uri="{FF2B5EF4-FFF2-40B4-BE49-F238E27FC236}">
                <a16:creationId xmlns:a16="http://schemas.microsoft.com/office/drawing/2014/main" id="{B1803081-4310-44BD-8288-7CE1AEB8684A}"/>
              </a:ext>
            </a:extLst>
          </p:cNvPr>
          <p:cNvSpPr>
            <a:spLocks noGrp="1" noChangeArrowheads="1"/>
          </p:cNvSpPr>
          <p:nvPr>
            <p:ph type="ftr" sz="quarter" idx="11"/>
          </p:nvPr>
        </p:nvSpPr>
        <p:spPr/>
        <p:txBody>
          <a:bodyPr/>
          <a:lstStyle>
            <a:lvl1pPr>
              <a:defRPr/>
            </a:lvl1pPr>
          </a:lstStyle>
          <a:p>
            <a:pPr>
              <a:defRPr/>
            </a:pPr>
            <a:endParaRPr lang="en-US"/>
          </a:p>
        </p:txBody>
      </p:sp>
      <p:sp>
        <p:nvSpPr>
          <p:cNvPr id="6" name="Rectangle 14">
            <a:extLst>
              <a:ext uri="{FF2B5EF4-FFF2-40B4-BE49-F238E27FC236}">
                <a16:creationId xmlns:a16="http://schemas.microsoft.com/office/drawing/2014/main" id="{17FC4661-1C01-4B84-87C5-03F9E79B50CD}"/>
              </a:ext>
            </a:extLst>
          </p:cNvPr>
          <p:cNvSpPr>
            <a:spLocks noGrp="1" noChangeArrowheads="1"/>
          </p:cNvSpPr>
          <p:nvPr>
            <p:ph type="sldNum" sz="quarter" idx="12"/>
          </p:nvPr>
        </p:nvSpPr>
        <p:spPr/>
        <p:txBody>
          <a:bodyPr/>
          <a:lstStyle>
            <a:lvl1pPr>
              <a:defRPr/>
            </a:lvl1pPr>
          </a:lstStyle>
          <a:p>
            <a:pPr>
              <a:defRPr/>
            </a:pPr>
            <a:fld id="{19580207-26DD-4922-A3AF-F6233EB3184D}" type="slidenum">
              <a:rPr lang="en-US" altLang="en-US"/>
              <a:pPr>
                <a:defRPr/>
              </a:pPr>
              <a:t>‹#›</a:t>
            </a:fld>
            <a:endParaRPr lang="en-US" altLang="en-US"/>
          </a:p>
        </p:txBody>
      </p:sp>
    </p:spTree>
    <p:extLst>
      <p:ext uri="{BB962C8B-B14F-4D97-AF65-F5344CB8AC3E}">
        <p14:creationId xmlns:p14="http://schemas.microsoft.com/office/powerpoint/2010/main" val="838615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666699"/>
            </a:gs>
            <a:gs pos="2000">
              <a:srgbClr val="666699"/>
            </a:gs>
            <a:gs pos="39000">
              <a:srgbClr val="BED8FF"/>
            </a:gs>
            <a:gs pos="100000">
              <a:srgbClr val="DBE9FF"/>
            </a:gs>
          </a:gsLst>
          <a:lin ang="5400000"/>
        </a:gradFill>
        <a:effectLst/>
      </p:bgPr>
    </p:bg>
    <p:spTree>
      <p:nvGrpSpPr>
        <p:cNvPr id="1" name=""/>
        <p:cNvGrpSpPr/>
        <p:nvPr/>
      </p:nvGrpSpPr>
      <p:grpSpPr>
        <a:xfrm>
          <a:off x="0" y="0"/>
          <a:ext cx="0" cy="0"/>
          <a:chOff x="0" y="0"/>
          <a:chExt cx="0" cy="0"/>
        </a:xfrm>
      </p:grpSpPr>
      <p:grpSp>
        <p:nvGrpSpPr>
          <p:cNvPr id="1026" name="Group 2">
            <a:extLst>
              <a:ext uri="{FF2B5EF4-FFF2-40B4-BE49-F238E27FC236}">
                <a16:creationId xmlns:a16="http://schemas.microsoft.com/office/drawing/2014/main" id="{1820C771-4105-4562-8517-FC9E7BFB1718}"/>
              </a:ext>
            </a:extLst>
          </p:cNvPr>
          <p:cNvGrpSpPr>
            <a:grpSpLocks/>
          </p:cNvGrpSpPr>
          <p:nvPr/>
        </p:nvGrpSpPr>
        <p:grpSpPr bwMode="auto">
          <a:xfrm>
            <a:off x="0" y="3902075"/>
            <a:ext cx="3400425" cy="2949575"/>
            <a:chOff x="0" y="2458"/>
            <a:chExt cx="2142" cy="1858"/>
          </a:xfrm>
        </p:grpSpPr>
        <p:sp>
          <p:nvSpPr>
            <p:cNvPr id="14339" name="Freeform 3">
              <a:extLst>
                <a:ext uri="{FF2B5EF4-FFF2-40B4-BE49-F238E27FC236}">
                  <a16:creationId xmlns:a16="http://schemas.microsoft.com/office/drawing/2014/main" id="{DDA39CDB-A885-469A-BE55-E418551B89A0}"/>
                </a:ext>
              </a:extLst>
            </p:cNvPr>
            <p:cNvSpPr>
              <a:spLocks/>
            </p:cNvSpPr>
            <p:nvPr/>
          </p:nvSpPr>
          <p:spPr bwMode="ltGray">
            <a:xfrm>
              <a:off x="0" y="2508"/>
              <a:ext cx="2142" cy="1804"/>
            </a:xfrm>
            <a:custGeom>
              <a:avLst/>
              <a:gdLst>
                <a:gd name="T0" fmla="*/ 329 w 2135"/>
                <a:gd name="T1" fmla="*/ 66 h 1804"/>
                <a:gd name="T2" fmla="*/ 161 w 2135"/>
                <a:gd name="T3" fmla="*/ 30 h 1804"/>
                <a:gd name="T4" fmla="*/ 0 w 2135"/>
                <a:gd name="T5" fmla="*/ 0 h 1804"/>
                <a:gd name="T6" fmla="*/ 0 w 2135"/>
                <a:gd name="T7" fmla="*/ 12 h 1804"/>
                <a:gd name="T8" fmla="*/ 161 w 2135"/>
                <a:gd name="T9" fmla="*/ 42 h 1804"/>
                <a:gd name="T10" fmla="*/ 323 w 2135"/>
                <a:gd name="T11" fmla="*/ 78 h 1804"/>
                <a:gd name="T12" fmla="*/ 556 w 2135"/>
                <a:gd name="T13" fmla="*/ 150 h 1804"/>
                <a:gd name="T14" fmla="*/ 777 w 2135"/>
                <a:gd name="T15" fmla="*/ 245 h 1804"/>
                <a:gd name="T16" fmla="*/ 993 w 2135"/>
                <a:gd name="T17" fmla="*/ 365 h 1804"/>
                <a:gd name="T18" fmla="*/ 1196 w 2135"/>
                <a:gd name="T19" fmla="*/ 503 h 1804"/>
                <a:gd name="T20" fmla="*/ 1381 w 2135"/>
                <a:gd name="T21" fmla="*/ 653 h 1804"/>
                <a:gd name="T22" fmla="*/ 1555 w 2135"/>
                <a:gd name="T23" fmla="*/ 827 h 1804"/>
                <a:gd name="T24" fmla="*/ 1710 w 2135"/>
                <a:gd name="T25" fmla="*/ 1019 h 1804"/>
                <a:gd name="T26" fmla="*/ 1854 w 2135"/>
                <a:gd name="T27" fmla="*/ 1229 h 1804"/>
                <a:gd name="T28" fmla="*/ 1937 w 2135"/>
                <a:gd name="T29" fmla="*/ 1366 h 1804"/>
                <a:gd name="T30" fmla="*/ 2009 w 2135"/>
                <a:gd name="T31" fmla="*/ 1510 h 1804"/>
                <a:gd name="T32" fmla="*/ 2069 w 2135"/>
                <a:gd name="T33" fmla="*/ 1654 h 1804"/>
                <a:gd name="T34" fmla="*/ 2123 w 2135"/>
                <a:gd name="T35" fmla="*/ 1804 h 1804"/>
                <a:gd name="T36" fmla="*/ 2135 w 2135"/>
                <a:gd name="T37" fmla="*/ 1804 h 1804"/>
                <a:gd name="T38" fmla="*/ 2081 w 2135"/>
                <a:gd name="T39" fmla="*/ 1654 h 1804"/>
                <a:gd name="T40" fmla="*/ 2021 w 2135"/>
                <a:gd name="T41" fmla="*/ 1510 h 1804"/>
                <a:gd name="T42" fmla="*/ 1949 w 2135"/>
                <a:gd name="T43" fmla="*/ 1366 h 1804"/>
                <a:gd name="T44" fmla="*/ 1866 w 2135"/>
                <a:gd name="T45" fmla="*/ 1223 h 1804"/>
                <a:gd name="T46" fmla="*/ 1722 w 2135"/>
                <a:gd name="T47" fmla="*/ 1013 h 1804"/>
                <a:gd name="T48" fmla="*/ 1561 w 2135"/>
                <a:gd name="T49" fmla="*/ 821 h 1804"/>
                <a:gd name="T50" fmla="*/ 1387 w 2135"/>
                <a:gd name="T51" fmla="*/ 647 h 1804"/>
                <a:gd name="T52" fmla="*/ 1202 w 2135"/>
                <a:gd name="T53" fmla="*/ 491 h 1804"/>
                <a:gd name="T54" fmla="*/ 999 w 2135"/>
                <a:gd name="T55" fmla="*/ 353 h 1804"/>
                <a:gd name="T56" fmla="*/ 783 w 2135"/>
                <a:gd name="T57" fmla="*/ 239 h 1804"/>
                <a:gd name="T58" fmla="*/ 562 w 2135"/>
                <a:gd name="T59" fmla="*/ 138 h 1804"/>
                <a:gd name="T60" fmla="*/ 329 w 2135"/>
                <a:gd name="T61" fmla="*/ 66 h 1804"/>
                <a:gd name="T62" fmla="*/ 329 w 2135"/>
                <a:gd name="T63" fmla="*/ 66 h 1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a:noFill/>
            </a:ln>
          </p:spPr>
          <p:txBody>
            <a:bodyPr/>
            <a:lstStyle/>
            <a:p>
              <a:pPr eaLnBrk="1" hangingPunct="1">
                <a:defRPr/>
              </a:pPr>
              <a:endParaRPr lang="en-GB">
                <a:latin typeface="Arial" charset="0"/>
                <a:cs typeface="Arial" charset="0"/>
              </a:endParaRPr>
            </a:p>
          </p:txBody>
        </p:sp>
        <p:sp>
          <p:nvSpPr>
            <p:cNvPr id="14340" name="Freeform 4">
              <a:extLst>
                <a:ext uri="{FF2B5EF4-FFF2-40B4-BE49-F238E27FC236}">
                  <a16:creationId xmlns:a16="http://schemas.microsoft.com/office/drawing/2014/main" id="{F91FD3D8-3018-4558-AC80-F517A010C791}"/>
                </a:ext>
              </a:extLst>
            </p:cNvPr>
            <p:cNvSpPr>
              <a:spLocks/>
            </p:cNvSpPr>
            <p:nvPr/>
          </p:nvSpPr>
          <p:spPr bwMode="hidden">
            <a:xfrm>
              <a:off x="0" y="2458"/>
              <a:ext cx="1854" cy="1858"/>
            </a:xfrm>
            <a:custGeom>
              <a:avLst/>
              <a:gdLst>
                <a:gd name="T0" fmla="*/ 1854 w 1854"/>
                <a:gd name="T1" fmla="*/ 1858 h 1858"/>
                <a:gd name="T2" fmla="*/ 0 w 1854"/>
                <a:gd name="T3" fmla="*/ 1858 h 1858"/>
                <a:gd name="T4" fmla="*/ 0 w 1854"/>
                <a:gd name="T5" fmla="*/ 0 h 1858"/>
                <a:gd name="T6" fmla="*/ 1854 w 1854"/>
                <a:gd name="T7" fmla="*/ 1858 h 1858"/>
                <a:gd name="T8" fmla="*/ 1854 w 1854"/>
                <a:gd name="T9" fmla="*/ 1858 h 1858"/>
              </a:gdLst>
              <a:ahLst/>
              <a:cxnLst>
                <a:cxn ang="0">
                  <a:pos x="T0" y="T1"/>
                </a:cxn>
                <a:cxn ang="0">
                  <a:pos x="T2" y="T3"/>
                </a:cxn>
                <a:cxn ang="0">
                  <a:pos x="T4" y="T5"/>
                </a:cxn>
                <a:cxn ang="0">
                  <a:pos x="T6" y="T7"/>
                </a:cxn>
                <a:cxn ang="0">
                  <a:pos x="T8" y="T9"/>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a:noFill/>
            </a:ln>
          </p:spPr>
          <p:txBody>
            <a:bodyPr/>
            <a:lstStyle/>
            <a:p>
              <a:pPr eaLnBrk="1" hangingPunct="1">
                <a:defRPr/>
              </a:pPr>
              <a:endParaRPr lang="en-GB">
                <a:latin typeface="Arial" charset="0"/>
                <a:cs typeface="Arial" charset="0"/>
              </a:endParaRPr>
            </a:p>
          </p:txBody>
        </p:sp>
        <p:sp>
          <p:nvSpPr>
            <p:cNvPr id="14341" name="Freeform 5">
              <a:extLst>
                <a:ext uri="{FF2B5EF4-FFF2-40B4-BE49-F238E27FC236}">
                  <a16:creationId xmlns:a16="http://schemas.microsoft.com/office/drawing/2014/main" id="{BDFAEE2E-C504-4CDF-A81A-B11E3C6C966C}"/>
                </a:ext>
              </a:extLst>
            </p:cNvPr>
            <p:cNvSpPr>
              <a:spLocks/>
            </p:cNvSpPr>
            <p:nvPr/>
          </p:nvSpPr>
          <p:spPr bwMode="ltGray">
            <a:xfrm>
              <a:off x="0" y="2735"/>
              <a:ext cx="1745" cy="1577"/>
            </a:xfrm>
            <a:custGeom>
              <a:avLst/>
              <a:gdLst>
                <a:gd name="T0" fmla="*/ 1640 w 1745"/>
                <a:gd name="T1" fmla="*/ 1377 h 1577"/>
                <a:gd name="T2" fmla="*/ 1692 w 1745"/>
                <a:gd name="T3" fmla="*/ 1479 h 1577"/>
                <a:gd name="T4" fmla="*/ 1732 w 1745"/>
                <a:gd name="T5" fmla="*/ 1577 h 1577"/>
                <a:gd name="T6" fmla="*/ 1745 w 1745"/>
                <a:gd name="T7" fmla="*/ 1577 h 1577"/>
                <a:gd name="T8" fmla="*/ 1703 w 1745"/>
                <a:gd name="T9" fmla="*/ 1469 h 1577"/>
                <a:gd name="T10" fmla="*/ 1649 w 1745"/>
                <a:gd name="T11" fmla="*/ 1367 h 1577"/>
                <a:gd name="T12" fmla="*/ 1535 w 1745"/>
                <a:gd name="T13" fmla="*/ 1157 h 1577"/>
                <a:gd name="T14" fmla="*/ 1395 w 1745"/>
                <a:gd name="T15" fmla="*/ 951 h 1577"/>
                <a:gd name="T16" fmla="*/ 1236 w 1745"/>
                <a:gd name="T17" fmla="*/ 756 h 1577"/>
                <a:gd name="T18" fmla="*/ 1061 w 1745"/>
                <a:gd name="T19" fmla="*/ 582 h 1577"/>
                <a:gd name="T20" fmla="*/ 876 w 1745"/>
                <a:gd name="T21" fmla="*/ 426 h 1577"/>
                <a:gd name="T22" fmla="*/ 672 w 1745"/>
                <a:gd name="T23" fmla="*/ 294 h 1577"/>
                <a:gd name="T24" fmla="*/ 455 w 1745"/>
                <a:gd name="T25" fmla="*/ 174 h 1577"/>
                <a:gd name="T26" fmla="*/ 234 w 1745"/>
                <a:gd name="T27" fmla="*/ 78 h 1577"/>
                <a:gd name="T28" fmla="*/ 0 w 1745"/>
                <a:gd name="T29" fmla="*/ 0 h 1577"/>
                <a:gd name="T30" fmla="*/ 0 w 1745"/>
                <a:gd name="T31" fmla="*/ 12 h 1577"/>
                <a:gd name="T32" fmla="*/ 222 w 1745"/>
                <a:gd name="T33" fmla="*/ 89 h 1577"/>
                <a:gd name="T34" fmla="*/ 446 w 1745"/>
                <a:gd name="T35" fmla="*/ 185 h 1577"/>
                <a:gd name="T36" fmla="*/ 662 w 1745"/>
                <a:gd name="T37" fmla="*/ 305 h 1577"/>
                <a:gd name="T38" fmla="*/ 866 w 1745"/>
                <a:gd name="T39" fmla="*/ 437 h 1577"/>
                <a:gd name="T40" fmla="*/ 1052 w 1745"/>
                <a:gd name="T41" fmla="*/ 593 h 1577"/>
                <a:gd name="T42" fmla="*/ 1226 w 1745"/>
                <a:gd name="T43" fmla="*/ 767 h 1577"/>
                <a:gd name="T44" fmla="*/ 1385 w 1745"/>
                <a:gd name="T45" fmla="*/ 960 h 1577"/>
                <a:gd name="T46" fmla="*/ 1526 w 1745"/>
                <a:gd name="T47" fmla="*/ 1167 h 1577"/>
                <a:gd name="T48" fmla="*/ 1640 w 1745"/>
                <a:gd name="T49" fmla="*/ 1377 h 1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a:noFill/>
            </a:ln>
          </p:spPr>
          <p:txBody>
            <a:bodyPr/>
            <a:lstStyle/>
            <a:p>
              <a:pPr eaLnBrk="1" hangingPunct="1">
                <a:defRPr/>
              </a:pPr>
              <a:endParaRPr lang="en-GB">
                <a:latin typeface="Arial" charset="0"/>
                <a:cs typeface="Arial" charset="0"/>
              </a:endParaRPr>
            </a:p>
          </p:txBody>
        </p:sp>
        <p:sp>
          <p:nvSpPr>
            <p:cNvPr id="14342" name="Freeform 6">
              <a:extLst>
                <a:ext uri="{FF2B5EF4-FFF2-40B4-BE49-F238E27FC236}">
                  <a16:creationId xmlns:a16="http://schemas.microsoft.com/office/drawing/2014/main" id="{E04001FF-7051-4860-99D6-D5157D9988EE}"/>
                </a:ext>
              </a:extLst>
            </p:cNvPr>
            <p:cNvSpPr>
              <a:spLocks/>
            </p:cNvSpPr>
            <p:nvPr/>
          </p:nvSpPr>
          <p:spPr bwMode="ltGray">
            <a:xfrm>
              <a:off x="0" y="2544"/>
              <a:ext cx="1745" cy="1768"/>
            </a:xfrm>
            <a:custGeom>
              <a:avLst/>
              <a:gdLst>
                <a:gd name="T0" fmla="*/ 0 w 1745"/>
                <a:gd name="T1" fmla="*/ 0 h 1768"/>
                <a:gd name="T2" fmla="*/ 0 w 1745"/>
                <a:gd name="T3" fmla="*/ 12 h 1768"/>
                <a:gd name="T4" fmla="*/ 210 w 1745"/>
                <a:gd name="T5" fmla="*/ 88 h 1768"/>
                <a:gd name="T6" fmla="*/ 426 w 1745"/>
                <a:gd name="T7" fmla="*/ 190 h 1768"/>
                <a:gd name="T8" fmla="*/ 630 w 1745"/>
                <a:gd name="T9" fmla="*/ 304 h 1768"/>
                <a:gd name="T10" fmla="*/ 818 w 1745"/>
                <a:gd name="T11" fmla="*/ 442 h 1768"/>
                <a:gd name="T12" fmla="*/ 998 w 1745"/>
                <a:gd name="T13" fmla="*/ 592 h 1768"/>
                <a:gd name="T14" fmla="*/ 1164 w 1745"/>
                <a:gd name="T15" fmla="*/ 766 h 1768"/>
                <a:gd name="T16" fmla="*/ 1310 w 1745"/>
                <a:gd name="T17" fmla="*/ 942 h 1768"/>
                <a:gd name="T18" fmla="*/ 1454 w 1745"/>
                <a:gd name="T19" fmla="*/ 1146 h 1768"/>
                <a:gd name="T20" fmla="*/ 1536 w 1745"/>
                <a:gd name="T21" fmla="*/ 1298 h 1768"/>
                <a:gd name="T22" fmla="*/ 1614 w 1745"/>
                <a:gd name="T23" fmla="*/ 1456 h 1768"/>
                <a:gd name="T24" fmla="*/ 1682 w 1745"/>
                <a:gd name="T25" fmla="*/ 1616 h 1768"/>
                <a:gd name="T26" fmla="*/ 1733 w 1745"/>
                <a:gd name="T27" fmla="*/ 1768 h 1768"/>
                <a:gd name="T28" fmla="*/ 1745 w 1745"/>
                <a:gd name="T29" fmla="*/ 1768 h 1768"/>
                <a:gd name="T30" fmla="*/ 1691 w 1745"/>
                <a:gd name="T31" fmla="*/ 1606 h 1768"/>
                <a:gd name="T32" fmla="*/ 1623 w 1745"/>
                <a:gd name="T33" fmla="*/ 1445 h 1768"/>
                <a:gd name="T34" fmla="*/ 1547 w 1745"/>
                <a:gd name="T35" fmla="*/ 1288 h 1768"/>
                <a:gd name="T36" fmla="*/ 1463 w 1745"/>
                <a:gd name="T37" fmla="*/ 1136 h 1768"/>
                <a:gd name="T38" fmla="*/ 1320 w 1745"/>
                <a:gd name="T39" fmla="*/ 932 h 1768"/>
                <a:gd name="T40" fmla="*/ 1173 w 1745"/>
                <a:gd name="T41" fmla="*/ 755 h 1768"/>
                <a:gd name="T42" fmla="*/ 1008 w 1745"/>
                <a:gd name="T43" fmla="*/ 581 h 1768"/>
                <a:gd name="T44" fmla="*/ 827 w 1745"/>
                <a:gd name="T45" fmla="*/ 431 h 1768"/>
                <a:gd name="T46" fmla="*/ 642 w 1745"/>
                <a:gd name="T47" fmla="*/ 293 h 1768"/>
                <a:gd name="T48" fmla="*/ 437 w 1745"/>
                <a:gd name="T49" fmla="*/ 179 h 1768"/>
                <a:gd name="T50" fmla="*/ 222 w 1745"/>
                <a:gd name="T51" fmla="*/ 78 h 1768"/>
                <a:gd name="T52" fmla="*/ 0 w 1745"/>
                <a:gd name="T53" fmla="*/ 0 h 1768"/>
                <a:gd name="T54" fmla="*/ 0 w 1745"/>
                <a:gd name="T55" fmla="*/ 0 h 1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a:noFill/>
            </a:ln>
          </p:spPr>
          <p:txBody>
            <a:bodyPr/>
            <a:lstStyle/>
            <a:p>
              <a:pPr eaLnBrk="1" hangingPunct="1">
                <a:defRPr/>
              </a:pPr>
              <a:endParaRPr lang="en-GB">
                <a:latin typeface="Arial" charset="0"/>
                <a:cs typeface="Arial" charset="0"/>
              </a:endParaRPr>
            </a:p>
          </p:txBody>
        </p:sp>
        <p:sp>
          <p:nvSpPr>
            <p:cNvPr id="1036" name="Oval 7">
              <a:extLst>
                <a:ext uri="{FF2B5EF4-FFF2-40B4-BE49-F238E27FC236}">
                  <a16:creationId xmlns:a16="http://schemas.microsoft.com/office/drawing/2014/main" id="{99506820-9360-4FF9-B056-7049478324B6}"/>
                </a:ext>
              </a:extLst>
            </p:cNvPr>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a:noFill/>
            </a:ln>
            <a:effec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GB" altLang="en-US"/>
            </a:p>
          </p:txBody>
        </p:sp>
        <p:sp>
          <p:nvSpPr>
            <p:cNvPr id="1037" name="Oval 8">
              <a:extLst>
                <a:ext uri="{FF2B5EF4-FFF2-40B4-BE49-F238E27FC236}">
                  <a16:creationId xmlns:a16="http://schemas.microsoft.com/office/drawing/2014/main" id="{FA2CFED9-7A77-4CDF-B196-5FA76D034999}"/>
                </a:ext>
              </a:extLst>
            </p:cNvPr>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a:noFill/>
            </a:ln>
            <a:effec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GB" altLang="en-US"/>
            </a:p>
          </p:txBody>
        </p:sp>
        <p:sp>
          <p:nvSpPr>
            <p:cNvPr id="1038" name="Oval 9">
              <a:extLst>
                <a:ext uri="{FF2B5EF4-FFF2-40B4-BE49-F238E27FC236}">
                  <a16:creationId xmlns:a16="http://schemas.microsoft.com/office/drawing/2014/main" id="{63840ADF-B135-4D79-B86C-1F10AA0EF152}"/>
                </a:ext>
              </a:extLst>
            </p:cNvPr>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a:noFill/>
            </a:ln>
            <a:effec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GB" altLang="en-US"/>
            </a:p>
          </p:txBody>
        </p:sp>
      </p:grpSp>
      <p:sp>
        <p:nvSpPr>
          <p:cNvPr id="14346" name="Rectangle 10">
            <a:extLst>
              <a:ext uri="{FF2B5EF4-FFF2-40B4-BE49-F238E27FC236}">
                <a16:creationId xmlns:a16="http://schemas.microsoft.com/office/drawing/2014/main" id="{870F4F62-35EE-4858-8FF4-6180C660B57E}"/>
              </a:ext>
            </a:extLst>
          </p:cNvPr>
          <p:cNvSpPr>
            <a:spLocks noGrp="1" noChangeArrowheads="1"/>
          </p:cNvSpPr>
          <p:nvPr>
            <p:ph type="title"/>
          </p:nvPr>
        </p:nvSpPr>
        <p:spPr bwMode="auto">
          <a:xfrm>
            <a:off x="457200" y="277813"/>
            <a:ext cx="8229600" cy="1139825"/>
          </a:xfrm>
          <a:prstGeom prst="rect">
            <a:avLst/>
          </a:prstGeom>
          <a:noFill/>
          <a:ln>
            <a:noFill/>
          </a:ln>
          <a:effectLst/>
        </p:spPr>
        <p:txBody>
          <a:bodyPr vert="horz" wrap="square" lIns="91440" tIns="45720" rIns="91440" bIns="45720" numCol="1" anchor="ctr" anchorCtr="1" compatLnSpc="1">
            <a:prstTxWarp prst="textNoShape">
              <a:avLst/>
            </a:prstTxWarp>
          </a:bodyPr>
          <a:lstStyle/>
          <a:p>
            <a:pPr lvl="0"/>
            <a:r>
              <a:rPr lang="en-US"/>
              <a:t>Click to edit Master title style</a:t>
            </a:r>
          </a:p>
        </p:txBody>
      </p:sp>
      <p:sp>
        <p:nvSpPr>
          <p:cNvPr id="14347" name="Rectangle 11">
            <a:extLst>
              <a:ext uri="{FF2B5EF4-FFF2-40B4-BE49-F238E27FC236}">
                <a16:creationId xmlns:a16="http://schemas.microsoft.com/office/drawing/2014/main" id="{887E5B29-7BFD-4F38-B8C9-2ACF01B135EC}"/>
              </a:ext>
            </a:extLst>
          </p:cNvPr>
          <p:cNvSpPr>
            <a:spLocks noGrp="1" noChangeArrowheads="1"/>
          </p:cNvSpPr>
          <p:nvPr>
            <p:ph type="body" idx="1"/>
          </p:nvPr>
        </p:nvSpPr>
        <p:spPr bwMode="auto">
          <a:xfrm>
            <a:off x="457200" y="1600200"/>
            <a:ext cx="8229600" cy="45307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348" name="Rectangle 12">
            <a:extLst>
              <a:ext uri="{FF2B5EF4-FFF2-40B4-BE49-F238E27FC236}">
                <a16:creationId xmlns:a16="http://schemas.microsoft.com/office/drawing/2014/main" id="{88899C25-5B2C-4D9B-AFBF-535459B80B07}"/>
              </a:ext>
            </a:extLst>
          </p:cNvPr>
          <p:cNvSpPr>
            <a:spLocks noGrp="1" noChangeArrowheads="1"/>
          </p:cNvSpPr>
          <p:nvPr>
            <p:ph type="dt" sz="half" idx="2"/>
          </p:nvPr>
        </p:nvSpPr>
        <p:spPr bwMode="auto">
          <a:xfrm>
            <a:off x="457200" y="6248400"/>
            <a:ext cx="21336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10199"/>
                  </a:outerShdw>
                </a:effectLst>
                <a:latin typeface="Arial" charset="0"/>
                <a:cs typeface="Arial" charset="0"/>
              </a:defRPr>
            </a:lvl1pPr>
          </a:lstStyle>
          <a:p>
            <a:pPr>
              <a:defRPr/>
            </a:pPr>
            <a:endParaRPr lang="en-US"/>
          </a:p>
        </p:txBody>
      </p:sp>
      <p:sp>
        <p:nvSpPr>
          <p:cNvPr id="14349" name="Rectangle 13">
            <a:extLst>
              <a:ext uri="{FF2B5EF4-FFF2-40B4-BE49-F238E27FC236}">
                <a16:creationId xmlns:a16="http://schemas.microsoft.com/office/drawing/2014/main" id="{2C8A8BB8-F93A-48D6-8ADC-5F3079BCE057}"/>
              </a:ext>
            </a:extLst>
          </p:cNvPr>
          <p:cNvSpPr>
            <a:spLocks noGrp="1" noChangeArrowheads="1"/>
          </p:cNvSpPr>
          <p:nvPr>
            <p:ph type="ftr" sz="quarter" idx="3"/>
          </p:nvPr>
        </p:nvSpPr>
        <p:spPr bwMode="auto">
          <a:xfrm>
            <a:off x="3124200" y="6248400"/>
            <a:ext cx="28956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000">
                <a:effectLst>
                  <a:outerShdw blurRad="38100" dist="38100" dir="2700000" algn="tl">
                    <a:srgbClr val="010199"/>
                  </a:outerShdw>
                </a:effectLst>
                <a:latin typeface="Arial" charset="0"/>
                <a:cs typeface="Arial" charset="0"/>
              </a:defRPr>
            </a:lvl1pPr>
          </a:lstStyle>
          <a:p>
            <a:pPr>
              <a:defRPr/>
            </a:pPr>
            <a:endParaRPr lang="en-US"/>
          </a:p>
        </p:txBody>
      </p:sp>
      <p:sp>
        <p:nvSpPr>
          <p:cNvPr id="14350" name="Rectangle 14">
            <a:extLst>
              <a:ext uri="{FF2B5EF4-FFF2-40B4-BE49-F238E27FC236}">
                <a16:creationId xmlns:a16="http://schemas.microsoft.com/office/drawing/2014/main" id="{E8C6B77A-38D7-4C9D-B024-065162989AD0}"/>
              </a:ext>
            </a:extLst>
          </p:cNvPr>
          <p:cNvSpPr>
            <a:spLocks noGrp="1" noChangeArrowheads="1"/>
          </p:cNvSpPr>
          <p:nvPr>
            <p:ph type="sldNum" sz="quarter" idx="4"/>
          </p:nvPr>
        </p:nvSpPr>
        <p:spPr bwMode="auto">
          <a:xfrm>
            <a:off x="6553200" y="6248400"/>
            <a:ext cx="21336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defRPr>
            </a:lvl1pPr>
          </a:lstStyle>
          <a:p>
            <a:pPr>
              <a:defRPr/>
            </a:pPr>
            <a:fld id="{3B646176-283B-44F8-814A-68D01A862587}"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052" r:id="rId1"/>
    <p:sldLayoutId id="2147484053" r:id="rId2"/>
    <p:sldLayoutId id="2147484054" r:id="rId3"/>
    <p:sldLayoutId id="2147484055" r:id="rId4"/>
    <p:sldLayoutId id="2147484056" r:id="rId5"/>
    <p:sldLayoutId id="2147484057" r:id="rId6"/>
    <p:sldLayoutId id="2147484058" r:id="rId7"/>
    <p:sldLayoutId id="2147484059" r:id="rId8"/>
    <p:sldLayoutId id="2147484060" r:id="rId9"/>
    <p:sldLayoutId id="2147484061" r:id="rId10"/>
    <p:sldLayoutId id="2147484062" r:id="rId11"/>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FFFFFF"/>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FFFFFF"/>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FFFFFF"/>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FFFFFF"/>
            </a:outerShdw>
          </a:effectLst>
          <a:latin typeface="Arial" charset="0"/>
          <a:cs typeface="Arial" charset="0"/>
        </a:defRPr>
      </a:lvl9pPr>
    </p:titleStyle>
    <p:bodyStyle>
      <a:lvl1pPr marL="342900" indent="-342900" algn="l" rtl="0" eaLnBrk="0" fontAlgn="base" hangingPunct="0">
        <a:spcBef>
          <a:spcPct val="20000"/>
        </a:spcBef>
        <a:spcAft>
          <a:spcPct val="0"/>
        </a:spcAft>
        <a:buClr>
          <a:schemeClr val="hlink"/>
        </a:buClr>
        <a:buSzPct val="75000"/>
        <a:buFont typeface="Wingdings" panose="05000000000000000000" pitchFamily="2" charset="2"/>
        <a:buChar char="l"/>
        <a:defRPr sz="3200">
          <a:solidFill>
            <a:schemeClr val="tx1"/>
          </a:solidFill>
          <a:effectLst>
            <a:outerShdw blurRad="38100" dist="38100" dir="2700000" algn="tl">
              <a:srgbClr val="010199"/>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75000"/>
        <a:buFont typeface="Wingdings" panose="05000000000000000000" pitchFamily="2" charset="2"/>
        <a:buChar char="l"/>
        <a:defRPr sz="2800">
          <a:solidFill>
            <a:schemeClr val="tx1"/>
          </a:solidFill>
          <a:effectLst>
            <a:outerShdw blurRad="38100" dist="38100" dir="2700000" algn="tl">
              <a:srgbClr val="010199"/>
            </a:outerShdw>
          </a:effectLst>
          <a:latin typeface="+mn-lt"/>
          <a:cs typeface="+mn-cs"/>
        </a:defRPr>
      </a:lvl2pPr>
      <a:lvl3pPr marL="1143000" indent="-228600" algn="l" rtl="0" eaLnBrk="0" fontAlgn="base" hangingPunct="0">
        <a:spcBef>
          <a:spcPct val="20000"/>
        </a:spcBef>
        <a:spcAft>
          <a:spcPct val="0"/>
        </a:spcAft>
        <a:buClr>
          <a:schemeClr val="accent2"/>
        </a:buClr>
        <a:buSzPct val="75000"/>
        <a:buFont typeface="Wingdings" panose="05000000000000000000" pitchFamily="2" charset="2"/>
        <a:buChar char="l"/>
        <a:defRPr sz="2400">
          <a:solidFill>
            <a:schemeClr val="tx1"/>
          </a:solidFill>
          <a:effectLst>
            <a:outerShdw blurRad="38100" dist="38100" dir="2700000" algn="tl">
              <a:srgbClr val="010199"/>
            </a:outerShdw>
          </a:effectLst>
          <a:latin typeface="+mn-lt"/>
          <a:cs typeface="+mn-cs"/>
        </a:defRPr>
      </a:lvl3pPr>
      <a:lvl4pPr marL="1600200" indent="-228600" algn="l" rtl="0" eaLnBrk="0" fontAlgn="base" hangingPunct="0">
        <a:spcBef>
          <a:spcPct val="20000"/>
        </a:spcBef>
        <a:spcAft>
          <a:spcPct val="0"/>
        </a:spcAft>
        <a:buClr>
          <a:schemeClr val="folHlink"/>
        </a:buClr>
        <a:buSzPct val="75000"/>
        <a:buFont typeface="Wingdings" panose="05000000000000000000" pitchFamily="2" charset="2"/>
        <a:buChar char="l"/>
        <a:defRPr sz="2000">
          <a:solidFill>
            <a:schemeClr val="tx1"/>
          </a:solidFill>
          <a:effectLst>
            <a:outerShdw blurRad="38100" dist="38100" dir="2700000" algn="tl">
              <a:srgbClr val="010199"/>
            </a:outerShdw>
          </a:effectLst>
          <a:latin typeface="+mn-lt"/>
          <a:cs typeface="+mn-cs"/>
        </a:defRPr>
      </a:lvl4pPr>
      <a:lvl5pPr marL="2057400" indent="-228600" algn="l" rtl="0" eaLnBrk="0" fontAlgn="base" hangingPunct="0">
        <a:spcBef>
          <a:spcPct val="20000"/>
        </a:spcBef>
        <a:spcAft>
          <a:spcPct val="0"/>
        </a:spcAft>
        <a:buClr>
          <a:schemeClr val="tx1"/>
        </a:buClr>
        <a:buSzPct val="75000"/>
        <a:buFont typeface="Wingdings" panose="05000000000000000000" pitchFamily="2" charset="2"/>
        <a:buChar char="l"/>
        <a:defRPr sz="2000">
          <a:solidFill>
            <a:schemeClr val="tx1"/>
          </a:solidFill>
          <a:effectLst>
            <a:outerShdw blurRad="38100" dist="38100" dir="2700000" algn="tl">
              <a:srgbClr val="010199"/>
            </a:outerShdw>
          </a:effectLst>
          <a:latin typeface="+mn-lt"/>
          <a:cs typeface="+mn-cs"/>
        </a:defRPr>
      </a:lvl5pPr>
      <a:lvl6pPr marL="2514600" indent="-228600" algn="l" rtl="0" fontAlgn="base">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cs typeface="+mn-cs"/>
        </a:defRPr>
      </a:lvl6pPr>
      <a:lvl7pPr marL="2971800" indent="-228600" algn="l" rtl="0" fontAlgn="base">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cs typeface="+mn-cs"/>
        </a:defRPr>
      </a:lvl7pPr>
      <a:lvl8pPr marL="3429000" indent="-228600" algn="l" rtl="0" fontAlgn="base">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cs typeface="+mn-cs"/>
        </a:defRPr>
      </a:lvl8pPr>
      <a:lvl9pPr marL="3886200" indent="-228600" algn="l" rtl="0" fontAlgn="base">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B701675-AF7C-4E72-91A5-AAC3448E61FB}"/>
              </a:ext>
            </a:extLst>
          </p:cNvPr>
          <p:cNvSpPr>
            <a:spLocks noGrp="1" noChangeArrowheads="1"/>
          </p:cNvSpPr>
          <p:nvPr>
            <p:ph type="ctrTitle"/>
          </p:nvPr>
        </p:nvSpPr>
        <p:spPr>
          <a:xfrm>
            <a:off x="827088" y="333375"/>
            <a:ext cx="7772400" cy="1727200"/>
          </a:xfrm>
        </p:spPr>
        <p:txBody>
          <a:bodyPr/>
          <a:lstStyle/>
          <a:p>
            <a:pPr eaLnBrk="1" hangingPunct="1">
              <a:defRPr/>
            </a:pPr>
            <a:r>
              <a:rPr lang="en-GB" dirty="0">
                <a:solidFill>
                  <a:srgbClr val="002060"/>
                </a:solidFill>
                <a:latin typeface="XCCW Joined 1a" panose="03050602040000000000" pitchFamily="66" charset="0"/>
              </a:rPr>
              <a:t>Year 2 Meet The Teacher</a:t>
            </a:r>
            <a:endParaRPr lang="en-US" dirty="0">
              <a:solidFill>
                <a:srgbClr val="002060"/>
              </a:solidFill>
              <a:latin typeface="XCCW Joined 1a" panose="03050602040000000000" pitchFamily="66" charset="0"/>
            </a:endParaRPr>
          </a:p>
        </p:txBody>
      </p:sp>
      <p:sp>
        <p:nvSpPr>
          <p:cNvPr id="2051" name="Rectangle 3">
            <a:extLst>
              <a:ext uri="{FF2B5EF4-FFF2-40B4-BE49-F238E27FC236}">
                <a16:creationId xmlns:a16="http://schemas.microsoft.com/office/drawing/2014/main" id="{3646FD0E-C764-411C-95AD-C0A97A68F01F}"/>
              </a:ext>
            </a:extLst>
          </p:cNvPr>
          <p:cNvSpPr>
            <a:spLocks noGrp="1" noChangeArrowheads="1"/>
          </p:cNvSpPr>
          <p:nvPr>
            <p:ph type="subTitle" idx="1"/>
          </p:nvPr>
        </p:nvSpPr>
        <p:spPr>
          <a:xfrm>
            <a:off x="323850" y="1844675"/>
            <a:ext cx="8569325" cy="2641600"/>
          </a:xfrm>
        </p:spPr>
        <p:txBody>
          <a:bodyPr/>
          <a:lstStyle/>
          <a:p>
            <a:pPr eaLnBrk="1" hangingPunct="1">
              <a:defRPr/>
            </a:pPr>
            <a:r>
              <a:rPr lang="en-US" b="1" dirty="0">
                <a:solidFill>
                  <a:srgbClr val="002060"/>
                </a:solidFill>
                <a:effectLst>
                  <a:outerShdw blurRad="38100" dist="38100" dir="2700000" algn="tl">
                    <a:srgbClr val="000000">
                      <a:alpha val="43137"/>
                    </a:srgbClr>
                  </a:outerShdw>
                </a:effectLst>
                <a:latin typeface="XCCW Joined 1a" panose="03050602040000000000" pitchFamily="66" charset="0"/>
              </a:rPr>
              <a:t>Rabbits</a:t>
            </a:r>
            <a:r>
              <a:rPr lang="en-US" dirty="0">
                <a:solidFill>
                  <a:srgbClr val="002060"/>
                </a:solidFill>
                <a:effectLst/>
                <a:latin typeface="XCCW Joined 1a" panose="03050602040000000000" pitchFamily="66" charset="0"/>
              </a:rPr>
              <a:t> – Miss </a:t>
            </a:r>
            <a:r>
              <a:rPr lang="en-US" dirty="0" err="1">
                <a:solidFill>
                  <a:srgbClr val="002060"/>
                </a:solidFill>
                <a:effectLst/>
                <a:latin typeface="XCCW Joined 1a" panose="03050602040000000000" pitchFamily="66" charset="0"/>
              </a:rPr>
              <a:t>Daniell</a:t>
            </a:r>
            <a:r>
              <a:rPr lang="en-US" dirty="0">
                <a:solidFill>
                  <a:srgbClr val="002060"/>
                </a:solidFill>
                <a:effectLst/>
                <a:latin typeface="XCCW Joined 1a" panose="03050602040000000000" pitchFamily="66" charset="0"/>
              </a:rPr>
              <a:t> and </a:t>
            </a:r>
            <a:r>
              <a:rPr lang="en-US" dirty="0" err="1">
                <a:solidFill>
                  <a:srgbClr val="002060"/>
                </a:solidFill>
                <a:effectLst/>
                <a:latin typeface="XCCW Joined 1a" panose="03050602040000000000" pitchFamily="66" charset="0"/>
              </a:rPr>
              <a:t>Mrs</a:t>
            </a:r>
            <a:r>
              <a:rPr lang="en-US" dirty="0">
                <a:solidFill>
                  <a:srgbClr val="002060"/>
                </a:solidFill>
                <a:effectLst/>
                <a:latin typeface="XCCW Joined 1a" panose="03050602040000000000" pitchFamily="66" charset="0"/>
              </a:rPr>
              <a:t> </a:t>
            </a:r>
            <a:r>
              <a:rPr lang="en-US" dirty="0" err="1">
                <a:solidFill>
                  <a:srgbClr val="002060"/>
                </a:solidFill>
                <a:effectLst/>
                <a:latin typeface="XCCW Joined 1a" panose="03050602040000000000" pitchFamily="66" charset="0"/>
              </a:rPr>
              <a:t>Walland</a:t>
            </a:r>
            <a:r>
              <a:rPr lang="en-US" dirty="0">
                <a:solidFill>
                  <a:srgbClr val="002060"/>
                </a:solidFill>
                <a:effectLst/>
                <a:latin typeface="XCCW Joined 1a" panose="03050602040000000000" pitchFamily="66" charset="0"/>
              </a:rPr>
              <a:t> (TA)</a:t>
            </a:r>
            <a:endParaRPr lang="en-US" dirty="0">
              <a:solidFill>
                <a:srgbClr val="002060"/>
              </a:solidFill>
              <a:effectLst/>
            </a:endParaRPr>
          </a:p>
          <a:p>
            <a:pPr eaLnBrk="1" hangingPunct="1">
              <a:defRPr/>
            </a:pPr>
            <a:endParaRPr lang="en-US" dirty="0">
              <a:solidFill>
                <a:srgbClr val="002060"/>
              </a:solidFill>
              <a:effectLst/>
            </a:endParaRPr>
          </a:p>
          <a:p>
            <a:pPr eaLnBrk="1" hangingPunct="1">
              <a:defRPr/>
            </a:pPr>
            <a:r>
              <a:rPr lang="en-US" b="1" dirty="0">
                <a:solidFill>
                  <a:srgbClr val="002060"/>
                </a:solidFill>
                <a:effectLst>
                  <a:outerShdw blurRad="38100" dist="38100" dir="2700000" algn="tl">
                    <a:srgbClr val="000000">
                      <a:alpha val="43137"/>
                    </a:srgbClr>
                  </a:outerShdw>
                </a:effectLst>
                <a:latin typeface="XCCW Joined 1a" panose="03050602040000000000" pitchFamily="66" charset="0"/>
              </a:rPr>
              <a:t>Woodpeckers</a:t>
            </a:r>
            <a:r>
              <a:rPr lang="en-US" dirty="0">
                <a:solidFill>
                  <a:srgbClr val="002060"/>
                </a:solidFill>
                <a:effectLst/>
                <a:latin typeface="XCCW Joined 1a" panose="03050602040000000000" pitchFamily="66" charset="0"/>
              </a:rPr>
              <a:t> – </a:t>
            </a:r>
            <a:r>
              <a:rPr lang="en-GB" dirty="0">
                <a:solidFill>
                  <a:srgbClr val="002060"/>
                </a:solidFill>
                <a:effectLst/>
                <a:latin typeface="XCCW Joined 1a" panose="03050602040000000000" pitchFamily="66" charset="0"/>
              </a:rPr>
              <a:t>Miss Banfield and Mrs Simon (TA)</a:t>
            </a:r>
          </a:p>
          <a:p>
            <a:pPr eaLnBrk="1" hangingPunct="1">
              <a:defRPr/>
            </a:pPr>
            <a:endParaRPr lang="en-US" dirty="0">
              <a:solidFill>
                <a:srgbClr val="002060"/>
              </a:solidFill>
              <a:effectLst/>
            </a:endParaRPr>
          </a:p>
          <a:p>
            <a:pPr eaLnBrk="1" hangingPunct="1">
              <a:defRPr/>
            </a:pPr>
            <a:r>
              <a:rPr lang="en-GB" b="1" dirty="0">
                <a:solidFill>
                  <a:srgbClr val="002060"/>
                </a:solidFill>
                <a:effectLst>
                  <a:outerShdw blurRad="38100" dist="38100" dir="2700000" algn="tl">
                    <a:srgbClr val="000000">
                      <a:alpha val="43137"/>
                    </a:srgbClr>
                  </a:outerShdw>
                </a:effectLst>
                <a:latin typeface="XCCW Joined 1a" panose="03050602040000000000" pitchFamily="66" charset="0"/>
              </a:rPr>
              <a:t>Owls</a:t>
            </a:r>
            <a:r>
              <a:rPr lang="en-GB" dirty="0">
                <a:solidFill>
                  <a:srgbClr val="002060"/>
                </a:solidFill>
                <a:effectLst/>
                <a:latin typeface="XCCW Joined 1a" panose="03050602040000000000" pitchFamily="66" charset="0"/>
              </a:rPr>
              <a:t>- Miss Fuller and Miss West (TA)</a:t>
            </a:r>
            <a:endParaRPr lang="en-US" dirty="0">
              <a:solidFill>
                <a:srgbClr val="002060"/>
              </a:solidFill>
              <a:effectLs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circle(in)">
                                      <p:cBhvr>
                                        <p:cTn id="7" dur="2000"/>
                                        <p:tgtEl>
                                          <p:spTgt spid="205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051">
                                            <p:txEl>
                                              <p:pRg st="0" end="0"/>
                                            </p:txEl>
                                          </p:spTgt>
                                        </p:tgtEl>
                                        <p:attrNameLst>
                                          <p:attrName>style.visibility</p:attrName>
                                        </p:attrNameLst>
                                      </p:cBhvr>
                                      <p:to>
                                        <p:strVal val="visible"/>
                                      </p:to>
                                    </p:set>
                                    <p:anim calcmode="lin" valueType="num">
                                      <p:cBhvr>
                                        <p:cTn id="12" dur="500" fill="hold"/>
                                        <p:tgtEl>
                                          <p:spTgt spid="2051">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2051">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2051">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2051">
                                            <p:txEl>
                                              <p:pRg st="2" end="2"/>
                                            </p:txEl>
                                          </p:spTgt>
                                        </p:tgtEl>
                                        <p:attrNameLst>
                                          <p:attrName>style.visibility</p:attrName>
                                        </p:attrNameLst>
                                      </p:cBhvr>
                                      <p:to>
                                        <p:strVal val="visible"/>
                                      </p:to>
                                    </p:set>
                                    <p:anim calcmode="lin" valueType="num">
                                      <p:cBhvr>
                                        <p:cTn id="19" dur="500" fill="hold"/>
                                        <p:tgtEl>
                                          <p:spTgt spid="2051">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2051">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2051">
                                            <p:txEl>
                                              <p:pRg st="2" end="2"/>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2051">
                                            <p:txEl>
                                              <p:pRg st="4" end="4"/>
                                            </p:txEl>
                                          </p:spTgt>
                                        </p:tgtEl>
                                        <p:attrNameLst>
                                          <p:attrName>style.visibility</p:attrName>
                                        </p:attrNameLst>
                                      </p:cBhvr>
                                      <p:to>
                                        <p:strVal val="visible"/>
                                      </p:to>
                                    </p:set>
                                    <p:anim calcmode="lin" valueType="num">
                                      <p:cBhvr>
                                        <p:cTn id="26" dur="500" fill="hold"/>
                                        <p:tgtEl>
                                          <p:spTgt spid="2051">
                                            <p:txEl>
                                              <p:pRg st="4" end="4"/>
                                            </p:txEl>
                                          </p:spTgt>
                                        </p:tgtEl>
                                        <p:attrNameLst>
                                          <p:attrName>ppt_w</p:attrName>
                                        </p:attrNameLst>
                                      </p:cBhvr>
                                      <p:tavLst>
                                        <p:tav tm="0">
                                          <p:val>
                                            <p:fltVal val="0"/>
                                          </p:val>
                                        </p:tav>
                                        <p:tav tm="100000">
                                          <p:val>
                                            <p:strVal val="#ppt_w"/>
                                          </p:val>
                                        </p:tav>
                                      </p:tavLst>
                                    </p:anim>
                                    <p:anim calcmode="lin" valueType="num">
                                      <p:cBhvr>
                                        <p:cTn id="27" dur="500" fill="hold"/>
                                        <p:tgtEl>
                                          <p:spTgt spid="2051">
                                            <p:txEl>
                                              <p:pRg st="4" end="4"/>
                                            </p:txEl>
                                          </p:spTgt>
                                        </p:tgtEl>
                                        <p:attrNameLst>
                                          <p:attrName>ppt_h</p:attrName>
                                        </p:attrNameLst>
                                      </p:cBhvr>
                                      <p:tavLst>
                                        <p:tav tm="0">
                                          <p:val>
                                            <p:fltVal val="0"/>
                                          </p:val>
                                        </p:tav>
                                        <p:tav tm="100000">
                                          <p:val>
                                            <p:strVal val="#ppt_h"/>
                                          </p:val>
                                        </p:tav>
                                      </p:tavLst>
                                    </p:anim>
                                    <p:animEffect transition="in" filter="fade">
                                      <p:cBhvr>
                                        <p:cTn id="28" dur="500"/>
                                        <p:tgtEl>
                                          <p:spTgt spid="205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1"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8F352E7-B6EC-44C0-B6D2-A6438FA46C41}"/>
              </a:ext>
            </a:extLst>
          </p:cNvPr>
          <p:cNvSpPr txBox="1">
            <a:spLocks noChangeArrowheads="1"/>
          </p:cNvSpPr>
          <p:nvPr/>
        </p:nvSpPr>
        <p:spPr bwMode="auto">
          <a:xfrm>
            <a:off x="466725" y="2276475"/>
            <a:ext cx="8229600" cy="4997450"/>
          </a:xfrm>
          <a:prstGeom prst="rect">
            <a:avLst/>
          </a:prstGeom>
          <a:noFill/>
          <a:ln>
            <a:noFill/>
          </a:ln>
          <a:effectLst/>
        </p:spPr>
        <p:txBody>
          <a:bodyPr/>
          <a:lstStyle>
            <a:lvl1pPr marL="342900" indent="-342900" algn="l" rtl="0" eaLnBrk="0" fontAlgn="base" hangingPunct="0">
              <a:spcBef>
                <a:spcPct val="20000"/>
              </a:spcBef>
              <a:spcAft>
                <a:spcPct val="0"/>
              </a:spcAft>
              <a:buClr>
                <a:schemeClr val="hlink"/>
              </a:buClr>
              <a:buSzPct val="75000"/>
              <a:buFont typeface="Wingdings" pitchFamily="2" charset="2"/>
              <a:buChar char="l"/>
              <a:defRPr sz="3200">
                <a:solidFill>
                  <a:schemeClr val="tx1"/>
                </a:solidFill>
                <a:effectLst>
                  <a:outerShdw blurRad="38100" dist="38100" dir="2700000" algn="tl">
                    <a:srgbClr val="010199"/>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75000"/>
              <a:buFont typeface="Wingdings" pitchFamily="2" charset="2"/>
              <a:buChar char="l"/>
              <a:defRPr sz="2800">
                <a:solidFill>
                  <a:schemeClr val="tx1"/>
                </a:solidFill>
                <a:effectLst>
                  <a:outerShdw blurRad="38100" dist="38100" dir="2700000" algn="tl">
                    <a:srgbClr val="010199"/>
                  </a:outerShdw>
                </a:effectLst>
                <a:latin typeface="+mn-lt"/>
                <a:cs typeface="+mn-cs"/>
              </a:defRPr>
            </a:lvl2pPr>
            <a:lvl3pPr marL="1143000" indent="-228600" algn="l" rtl="0" eaLnBrk="0" fontAlgn="base" hangingPunct="0">
              <a:spcBef>
                <a:spcPct val="20000"/>
              </a:spcBef>
              <a:spcAft>
                <a:spcPct val="0"/>
              </a:spcAft>
              <a:buClr>
                <a:schemeClr val="accent2"/>
              </a:buClr>
              <a:buSzPct val="75000"/>
              <a:buFont typeface="Wingdings" pitchFamily="2" charset="2"/>
              <a:buChar char="l"/>
              <a:defRPr sz="2400">
                <a:solidFill>
                  <a:schemeClr val="tx1"/>
                </a:solidFill>
                <a:effectLst>
                  <a:outerShdw blurRad="38100" dist="38100" dir="2700000" algn="tl">
                    <a:srgbClr val="010199"/>
                  </a:outerShdw>
                </a:effectLst>
                <a:latin typeface="+mn-lt"/>
                <a:cs typeface="+mn-cs"/>
              </a:defRPr>
            </a:lvl3pPr>
            <a:lvl4pPr marL="1600200" indent="-228600" algn="l" rtl="0" eaLnBrk="0" fontAlgn="base" hangingPunct="0">
              <a:spcBef>
                <a:spcPct val="20000"/>
              </a:spcBef>
              <a:spcAft>
                <a:spcPct val="0"/>
              </a:spcAft>
              <a:buClr>
                <a:schemeClr val="folHlink"/>
              </a:buClr>
              <a:buSzPct val="75000"/>
              <a:buFont typeface="Wingdings" pitchFamily="2" charset="2"/>
              <a:buChar char="l"/>
              <a:defRPr sz="2000">
                <a:solidFill>
                  <a:schemeClr val="tx1"/>
                </a:solidFill>
                <a:effectLst>
                  <a:outerShdw blurRad="38100" dist="38100" dir="2700000" algn="tl">
                    <a:srgbClr val="010199"/>
                  </a:outerShdw>
                </a:effectLst>
                <a:latin typeface="+mn-lt"/>
                <a:cs typeface="+mn-cs"/>
              </a:defRPr>
            </a:lvl4pPr>
            <a:lvl5pPr marL="2057400" indent="-228600" algn="l" rtl="0" eaLnBrk="0" fontAlgn="base" hangingPunct="0">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cs typeface="+mn-cs"/>
              </a:defRPr>
            </a:lvl5pPr>
            <a:lvl6pPr marL="2514600" indent="-228600" algn="l" rtl="0" fontAlgn="base">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cs typeface="+mn-cs"/>
              </a:defRPr>
            </a:lvl6pPr>
            <a:lvl7pPr marL="2971800" indent="-228600" algn="l" rtl="0" fontAlgn="base">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cs typeface="+mn-cs"/>
              </a:defRPr>
            </a:lvl7pPr>
            <a:lvl8pPr marL="3429000" indent="-228600" algn="l" rtl="0" fontAlgn="base">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cs typeface="+mn-cs"/>
              </a:defRPr>
            </a:lvl8pPr>
            <a:lvl9pPr marL="3886200" indent="-228600" algn="l" rtl="0" fontAlgn="base">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cs typeface="+mn-cs"/>
              </a:defRPr>
            </a:lvl9pPr>
          </a:lstStyle>
          <a:p>
            <a:pPr>
              <a:defRPr/>
            </a:pPr>
            <a:r>
              <a:rPr lang="en-GB" dirty="0">
                <a:solidFill>
                  <a:schemeClr val="bg2">
                    <a:lumMod val="50000"/>
                  </a:schemeClr>
                </a:solidFill>
                <a:effectLst/>
                <a:latin typeface="XCCW Joined 1a" panose="03050602040000000000" pitchFamily="66" charset="0"/>
              </a:rPr>
              <a:t>8:35am – gates and classrooms open. (Registration closed at 8:55am)</a:t>
            </a:r>
          </a:p>
          <a:p>
            <a:pPr>
              <a:defRPr/>
            </a:pPr>
            <a:r>
              <a:rPr lang="en-GB" dirty="0">
                <a:solidFill>
                  <a:schemeClr val="bg2">
                    <a:lumMod val="50000"/>
                  </a:schemeClr>
                </a:solidFill>
                <a:effectLst/>
                <a:latin typeface="XCCW Joined 1a" panose="03050602040000000000" pitchFamily="66" charset="0"/>
              </a:rPr>
              <a:t>3:10pm – pick up time. </a:t>
            </a:r>
          </a:p>
          <a:p>
            <a:pPr>
              <a:defRPr/>
            </a:pPr>
            <a:r>
              <a:rPr lang="en-GB" dirty="0">
                <a:solidFill>
                  <a:schemeClr val="bg2">
                    <a:lumMod val="50000"/>
                  </a:schemeClr>
                </a:solidFill>
                <a:effectLst/>
                <a:latin typeface="XCCW Joined 1a" panose="03050602040000000000" pitchFamily="66" charset="0"/>
              </a:rPr>
              <a:t>4:20pm – club finish time. </a:t>
            </a:r>
          </a:p>
        </p:txBody>
      </p:sp>
      <p:sp>
        <p:nvSpPr>
          <p:cNvPr id="5" name="Rectangle 2">
            <a:extLst>
              <a:ext uri="{FF2B5EF4-FFF2-40B4-BE49-F238E27FC236}">
                <a16:creationId xmlns:a16="http://schemas.microsoft.com/office/drawing/2014/main" id="{497C41E1-2E6D-44B7-BC13-B9259BE1DFBC}"/>
              </a:ext>
            </a:extLst>
          </p:cNvPr>
          <p:cNvSpPr>
            <a:spLocks noGrp="1" noChangeArrowheads="1"/>
          </p:cNvSpPr>
          <p:nvPr>
            <p:ph type="title"/>
          </p:nvPr>
        </p:nvSpPr>
        <p:spPr>
          <a:xfrm>
            <a:off x="107950" y="620713"/>
            <a:ext cx="9036050" cy="1139825"/>
          </a:xfrm>
        </p:spPr>
        <p:txBody>
          <a:bodyPr/>
          <a:lstStyle/>
          <a:p>
            <a:pPr eaLnBrk="1" hangingPunct="1">
              <a:defRPr/>
            </a:pPr>
            <a:r>
              <a:rPr lang="en-GB" dirty="0">
                <a:solidFill>
                  <a:srgbClr val="002060"/>
                </a:solidFill>
                <a:latin typeface="XCCW Joined 1a" panose="03050602040000000000" pitchFamily="66" charset="0"/>
              </a:rPr>
              <a:t>Start and Finish Times</a:t>
            </a:r>
            <a:endParaRPr lang="en-US" dirty="0">
              <a:solidFill>
                <a:srgbClr val="002060"/>
              </a:solidFill>
              <a:latin typeface="XCCW Joined 1a" panose="03050602040000000000"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9E214-E3E2-4BAD-B06B-EF0ED2CCB6C5}"/>
              </a:ext>
            </a:extLst>
          </p:cNvPr>
          <p:cNvSpPr>
            <a:spLocks noGrp="1"/>
          </p:cNvSpPr>
          <p:nvPr>
            <p:ph type="title"/>
          </p:nvPr>
        </p:nvSpPr>
        <p:spPr/>
        <p:txBody>
          <a:bodyPr/>
          <a:lstStyle/>
          <a:p>
            <a:pPr>
              <a:defRPr/>
            </a:pPr>
            <a:r>
              <a:rPr lang="en-GB" sz="3600" dirty="0">
                <a:solidFill>
                  <a:srgbClr val="002060"/>
                </a:solidFill>
                <a:latin typeface="XCCW Joined 1a" panose="03050602040000000000" pitchFamily="66" charset="0"/>
              </a:rPr>
              <a:t>Before and After School Provision</a:t>
            </a:r>
            <a:endParaRPr lang="en-US" sz="3600" dirty="0"/>
          </a:p>
        </p:txBody>
      </p:sp>
      <p:sp>
        <p:nvSpPr>
          <p:cNvPr id="3" name="Content Placeholder 2">
            <a:extLst>
              <a:ext uri="{FF2B5EF4-FFF2-40B4-BE49-F238E27FC236}">
                <a16:creationId xmlns:a16="http://schemas.microsoft.com/office/drawing/2014/main" id="{0DA6CC62-60A9-45E9-857F-5124444E2124}"/>
              </a:ext>
            </a:extLst>
          </p:cNvPr>
          <p:cNvSpPr>
            <a:spLocks noGrp="1"/>
          </p:cNvSpPr>
          <p:nvPr>
            <p:ph idx="1"/>
          </p:nvPr>
        </p:nvSpPr>
        <p:spPr/>
        <p:txBody>
          <a:bodyPr/>
          <a:lstStyle/>
          <a:p>
            <a:pPr>
              <a:defRPr/>
            </a:pPr>
            <a:r>
              <a:rPr lang="en-GB" sz="2000" u="sng" dirty="0">
                <a:solidFill>
                  <a:schemeClr val="bg2">
                    <a:lumMod val="50000"/>
                  </a:schemeClr>
                </a:solidFill>
                <a:effectLst/>
                <a:latin typeface="XCCW Joined 1a" panose="03050602040000000000" pitchFamily="66" charset="0"/>
              </a:rPr>
              <a:t>Before school – Entry Via the Arts Centre</a:t>
            </a:r>
          </a:p>
          <a:p>
            <a:pPr marL="571500" indent="-571500">
              <a:buFont typeface="Arial" panose="020B0604020202020204" pitchFamily="34" charset="0"/>
              <a:buChar char="•"/>
              <a:defRPr/>
            </a:pPr>
            <a:r>
              <a:rPr lang="en-GB" sz="2000" dirty="0">
                <a:solidFill>
                  <a:schemeClr val="bg2">
                    <a:lumMod val="50000"/>
                  </a:schemeClr>
                </a:solidFill>
                <a:effectLst/>
                <a:latin typeface="XCCW Joined 1a" panose="03050602040000000000" pitchFamily="66" charset="0"/>
              </a:rPr>
              <a:t>WASPs (Paid for breakfast provision.) 7:30am - 8:40am (Children taken to classrooms)</a:t>
            </a:r>
          </a:p>
          <a:p>
            <a:pPr marL="571500" indent="-571500">
              <a:buFont typeface="Arial" panose="020B0604020202020204" pitchFamily="34" charset="0"/>
              <a:buChar char="•"/>
              <a:defRPr/>
            </a:pPr>
            <a:r>
              <a:rPr lang="en-GB" sz="2000" dirty="0">
                <a:solidFill>
                  <a:schemeClr val="bg2">
                    <a:lumMod val="50000"/>
                  </a:schemeClr>
                </a:solidFill>
                <a:effectLst/>
                <a:latin typeface="XCCW Joined 1a" panose="03050602040000000000" pitchFamily="66" charset="0"/>
              </a:rPr>
              <a:t>Free Breakfast club – 8:00am -8:40am (Children taken to classrooms)</a:t>
            </a:r>
          </a:p>
          <a:p>
            <a:pPr>
              <a:defRPr/>
            </a:pPr>
            <a:r>
              <a:rPr lang="en-GB" sz="2000" u="sng" dirty="0">
                <a:solidFill>
                  <a:schemeClr val="bg2">
                    <a:lumMod val="50000"/>
                  </a:schemeClr>
                </a:solidFill>
                <a:effectLst/>
                <a:latin typeface="XCCW Joined 1a" panose="03050602040000000000" pitchFamily="66" charset="0"/>
              </a:rPr>
              <a:t>After School</a:t>
            </a:r>
          </a:p>
          <a:p>
            <a:pPr marL="571500" indent="-571500">
              <a:buFont typeface="Arial" panose="020B0604020202020204" pitchFamily="34" charset="0"/>
              <a:buChar char="•"/>
              <a:defRPr/>
            </a:pPr>
            <a:r>
              <a:rPr lang="en-GB" sz="2000" dirty="0">
                <a:solidFill>
                  <a:schemeClr val="bg2">
                    <a:lumMod val="50000"/>
                  </a:schemeClr>
                </a:solidFill>
                <a:effectLst/>
                <a:latin typeface="XCCW Joined 1a" panose="03050602040000000000" pitchFamily="66" charset="0"/>
              </a:rPr>
              <a:t>Clubs- have limited spaces. 3:20pm – 4:20pm collection from allocated place. </a:t>
            </a:r>
          </a:p>
          <a:p>
            <a:pPr marL="571500" indent="-571500">
              <a:buFont typeface="Arial" panose="020B0604020202020204" pitchFamily="34" charset="0"/>
              <a:buChar char="•"/>
              <a:defRPr/>
            </a:pPr>
            <a:r>
              <a:rPr lang="en-GB" sz="2000" dirty="0">
                <a:solidFill>
                  <a:schemeClr val="bg2">
                    <a:lumMod val="50000"/>
                  </a:schemeClr>
                </a:solidFill>
                <a:effectLst/>
                <a:latin typeface="XCCW Joined 1a" panose="03050602040000000000" pitchFamily="66" charset="0"/>
              </a:rPr>
              <a:t>WASPs (Paid for afterschool provision.) from 3:20pm – 6:30pm- collection form Arts centre. </a:t>
            </a:r>
          </a:p>
          <a:p>
            <a:pPr>
              <a:defRPr/>
            </a:pPr>
            <a:r>
              <a:rPr lang="en-GB" sz="2000" dirty="0">
                <a:solidFill>
                  <a:schemeClr val="bg2">
                    <a:lumMod val="50000"/>
                  </a:schemeClr>
                </a:solidFill>
                <a:effectLst/>
                <a:latin typeface="XCCW Joined 1a" panose="03050602040000000000" pitchFamily="66" charset="0"/>
              </a:rPr>
              <a:t>More information about WASPs can be found on the school website under the ‘Wrap Around Care’ section.</a:t>
            </a:r>
          </a:p>
          <a:p>
            <a:pPr>
              <a:defRPr/>
            </a:pPr>
            <a:endParaRPr lang="en-GB" sz="2000" dirty="0">
              <a:solidFill>
                <a:schemeClr val="bg2">
                  <a:lumMod val="50000"/>
                </a:schemeClr>
              </a:solidFill>
              <a:effectLst/>
              <a:latin typeface="XCCW Joined 1a" panose="03050602040000000000" pitchFamily="66" charset="0"/>
            </a:endParaRPr>
          </a:p>
          <a:p>
            <a:pPr marL="0" indent="0">
              <a:buFont typeface="Wingdings" panose="05000000000000000000" pitchFamily="2" charset="2"/>
              <a:buNone/>
              <a:defRPr/>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CBCCEF9F-87DF-49E2-9610-CE74AFF8EA51}"/>
              </a:ext>
            </a:extLst>
          </p:cNvPr>
          <p:cNvSpPr>
            <a:spLocks noGrp="1" noChangeArrowheads="1"/>
          </p:cNvSpPr>
          <p:nvPr>
            <p:ph type="title"/>
          </p:nvPr>
        </p:nvSpPr>
        <p:spPr/>
        <p:txBody>
          <a:bodyPr/>
          <a:lstStyle/>
          <a:p>
            <a:pPr eaLnBrk="1" hangingPunct="1">
              <a:defRPr/>
            </a:pPr>
            <a:r>
              <a:rPr lang="en-GB" dirty="0">
                <a:solidFill>
                  <a:srgbClr val="002060"/>
                </a:solidFill>
                <a:latin typeface="XCCW Joined 1a" panose="03050602040000000000" pitchFamily="66" charset="0"/>
              </a:rPr>
              <a:t>Morning Routines</a:t>
            </a:r>
            <a:endParaRPr lang="en-US" dirty="0">
              <a:solidFill>
                <a:srgbClr val="002060"/>
              </a:solidFill>
              <a:latin typeface="XCCW Joined 1a" panose="03050602040000000000" pitchFamily="66" charset="0"/>
            </a:endParaRPr>
          </a:p>
        </p:txBody>
      </p:sp>
      <p:sp>
        <p:nvSpPr>
          <p:cNvPr id="16387" name="Rectangle 3">
            <a:extLst>
              <a:ext uri="{FF2B5EF4-FFF2-40B4-BE49-F238E27FC236}">
                <a16:creationId xmlns:a16="http://schemas.microsoft.com/office/drawing/2014/main" id="{A3415E1C-AAE7-49E1-A74E-C11F8A8C341F}"/>
              </a:ext>
            </a:extLst>
          </p:cNvPr>
          <p:cNvSpPr>
            <a:spLocks noGrp="1" noChangeArrowheads="1"/>
          </p:cNvSpPr>
          <p:nvPr>
            <p:ph type="body" idx="1"/>
          </p:nvPr>
        </p:nvSpPr>
        <p:spPr>
          <a:xfrm>
            <a:off x="457200" y="1600200"/>
            <a:ext cx="8229600" cy="4997450"/>
          </a:xfrm>
        </p:spPr>
        <p:txBody>
          <a:bodyPr/>
          <a:lstStyle/>
          <a:p>
            <a:pPr eaLnBrk="1" hangingPunct="1"/>
            <a:r>
              <a:rPr lang="en-GB" altLang="en-US" sz="2400">
                <a:solidFill>
                  <a:srgbClr val="002060"/>
                </a:solidFill>
                <a:effectLst/>
                <a:latin typeface="XCCW Joined 1a" pitchFamily="66" charset="0"/>
              </a:rPr>
              <a:t>Children arrive any time between 8.35 and 8:55 and take out their book (and any letters) from their book bag, put coats and lunch boxes away independently.</a:t>
            </a:r>
          </a:p>
          <a:p>
            <a:pPr eaLnBrk="1" hangingPunct="1"/>
            <a:r>
              <a:rPr lang="en-GB" altLang="en-US" sz="2400">
                <a:solidFill>
                  <a:srgbClr val="002060"/>
                </a:solidFill>
                <a:effectLst/>
                <a:latin typeface="XCCW Joined 1a" pitchFamily="66" charset="0"/>
              </a:rPr>
              <a:t>Morning work (number bonds or times tables/ handwriting)</a:t>
            </a:r>
          </a:p>
          <a:p>
            <a:pPr eaLnBrk="1" hangingPunct="1"/>
            <a:r>
              <a:rPr lang="en-GB" altLang="en-US" sz="2400">
                <a:solidFill>
                  <a:srgbClr val="002060"/>
                </a:solidFill>
                <a:effectLst/>
                <a:latin typeface="XCCW Joined 1a" pitchFamily="66" charset="0"/>
              </a:rPr>
              <a:t>Register</a:t>
            </a:r>
          </a:p>
          <a:p>
            <a:pPr eaLnBrk="1" hangingPunct="1"/>
            <a:r>
              <a:rPr lang="en-GB" altLang="en-US" sz="2400">
                <a:solidFill>
                  <a:srgbClr val="002060"/>
                </a:solidFill>
                <a:effectLst/>
                <a:latin typeface="XCCW Joined 1a" pitchFamily="66" charset="0"/>
              </a:rPr>
              <a:t>If you have something important that needs passing on please speak to the teacher or TA in your child’s class.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 calcmode="lin" valueType="num">
                                      <p:cBhvr additive="base">
                                        <p:cTn id="7" dur="500" fill="hold"/>
                                        <p:tgtEl>
                                          <p:spTgt spid="163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38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387">
                                            <p:txEl>
                                              <p:pRg st="1" end="1"/>
                                            </p:txEl>
                                          </p:spTgt>
                                        </p:tgtEl>
                                        <p:attrNameLst>
                                          <p:attrName>style.visibility</p:attrName>
                                        </p:attrNameLst>
                                      </p:cBhvr>
                                      <p:to>
                                        <p:strVal val="visible"/>
                                      </p:to>
                                    </p:set>
                                    <p:anim calcmode="lin" valueType="num">
                                      <p:cBhvr additive="base">
                                        <p:cTn id="13" dur="500" fill="hold"/>
                                        <p:tgtEl>
                                          <p:spTgt spid="163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38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387">
                                            <p:txEl>
                                              <p:pRg st="2" end="2"/>
                                            </p:txEl>
                                          </p:spTgt>
                                        </p:tgtEl>
                                        <p:attrNameLst>
                                          <p:attrName>style.visibility</p:attrName>
                                        </p:attrNameLst>
                                      </p:cBhvr>
                                      <p:to>
                                        <p:strVal val="visible"/>
                                      </p:to>
                                    </p:set>
                                    <p:anim calcmode="lin" valueType="num">
                                      <p:cBhvr additive="base">
                                        <p:cTn id="19" dur="500" fill="hold"/>
                                        <p:tgtEl>
                                          <p:spTgt spid="1638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38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387">
                                            <p:txEl>
                                              <p:pRg st="3" end="3"/>
                                            </p:txEl>
                                          </p:spTgt>
                                        </p:tgtEl>
                                        <p:attrNameLst>
                                          <p:attrName>style.visibility</p:attrName>
                                        </p:attrNameLst>
                                      </p:cBhvr>
                                      <p:to>
                                        <p:strVal val="visible"/>
                                      </p:to>
                                    </p:set>
                                    <p:anim calcmode="lin" valueType="num">
                                      <p:cBhvr additive="base">
                                        <p:cTn id="25" dur="500" fill="hold"/>
                                        <p:tgtEl>
                                          <p:spTgt spid="1638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6387">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BB0F0-45CC-4C69-9C19-1438B23504B3}"/>
              </a:ext>
            </a:extLst>
          </p:cNvPr>
          <p:cNvSpPr>
            <a:spLocks noGrp="1"/>
          </p:cNvSpPr>
          <p:nvPr>
            <p:ph type="title"/>
          </p:nvPr>
        </p:nvSpPr>
        <p:spPr/>
        <p:txBody>
          <a:bodyPr/>
          <a:lstStyle/>
          <a:p>
            <a:pPr>
              <a:defRPr/>
            </a:pPr>
            <a:r>
              <a:rPr lang="en-GB" dirty="0">
                <a:solidFill>
                  <a:srgbClr val="002060"/>
                </a:solidFill>
                <a:latin typeface="XCCW Joined 1a" panose="03050602040000000000" pitchFamily="66" charset="0"/>
              </a:rPr>
              <a:t>Uniform Expectations</a:t>
            </a:r>
            <a:endParaRPr lang="en-US" dirty="0"/>
          </a:p>
        </p:txBody>
      </p:sp>
      <p:sp>
        <p:nvSpPr>
          <p:cNvPr id="3" name="Content Placeholder 2">
            <a:extLst>
              <a:ext uri="{FF2B5EF4-FFF2-40B4-BE49-F238E27FC236}">
                <a16:creationId xmlns:a16="http://schemas.microsoft.com/office/drawing/2014/main" id="{D932BF26-77E4-474B-8238-4BD370ECEE80}"/>
              </a:ext>
            </a:extLst>
          </p:cNvPr>
          <p:cNvSpPr>
            <a:spLocks noGrp="1"/>
          </p:cNvSpPr>
          <p:nvPr>
            <p:ph idx="1"/>
          </p:nvPr>
        </p:nvSpPr>
        <p:spPr>
          <a:xfrm>
            <a:off x="468313" y="1341438"/>
            <a:ext cx="8229600" cy="4530725"/>
          </a:xfrm>
        </p:spPr>
        <p:txBody>
          <a:bodyPr/>
          <a:lstStyle/>
          <a:p>
            <a:pPr>
              <a:defRPr/>
            </a:pPr>
            <a:r>
              <a:rPr lang="en-GB" sz="1800" u="sng" dirty="0">
                <a:solidFill>
                  <a:schemeClr val="bg2">
                    <a:lumMod val="50000"/>
                  </a:schemeClr>
                </a:solidFill>
                <a:effectLst/>
                <a:latin typeface="XCCW Joined 1a" panose="03050602040000000000" pitchFamily="66" charset="0"/>
              </a:rPr>
              <a:t>Uniform</a:t>
            </a:r>
          </a:p>
          <a:p>
            <a:pPr marL="571500" indent="-571500">
              <a:buFont typeface="Arial" panose="020B0604020202020204" pitchFamily="34" charset="0"/>
              <a:buChar char="•"/>
              <a:defRPr/>
            </a:pPr>
            <a:r>
              <a:rPr lang="en-GB" sz="1800" dirty="0">
                <a:solidFill>
                  <a:schemeClr val="bg2">
                    <a:lumMod val="50000"/>
                  </a:schemeClr>
                </a:solidFill>
                <a:effectLst/>
                <a:latin typeface="XCCW Joined 1a" panose="03050602040000000000" pitchFamily="66" charset="0"/>
              </a:rPr>
              <a:t>Grey/black shorts/trouser/skirts/pinafore (or green gingham)</a:t>
            </a:r>
          </a:p>
          <a:p>
            <a:pPr marL="571500" indent="-571500">
              <a:buFont typeface="Arial" panose="020B0604020202020204" pitchFamily="34" charset="0"/>
              <a:buChar char="•"/>
              <a:defRPr/>
            </a:pPr>
            <a:r>
              <a:rPr lang="en-GB" sz="1800" dirty="0">
                <a:solidFill>
                  <a:schemeClr val="bg2">
                    <a:lumMod val="50000"/>
                  </a:schemeClr>
                </a:solidFill>
                <a:effectLst/>
                <a:latin typeface="XCCW Joined 1a" panose="03050602040000000000" pitchFamily="66" charset="0"/>
              </a:rPr>
              <a:t>White polo t-shirt/shirt</a:t>
            </a:r>
          </a:p>
          <a:p>
            <a:pPr marL="571500" indent="-571500">
              <a:buFont typeface="Arial" panose="020B0604020202020204" pitchFamily="34" charset="0"/>
              <a:buChar char="•"/>
              <a:defRPr/>
            </a:pPr>
            <a:r>
              <a:rPr lang="en-GB" sz="1800" dirty="0">
                <a:solidFill>
                  <a:schemeClr val="bg2">
                    <a:lumMod val="50000"/>
                  </a:schemeClr>
                </a:solidFill>
                <a:effectLst/>
                <a:latin typeface="XCCW Joined 1a" panose="03050602040000000000" pitchFamily="66" charset="0"/>
              </a:rPr>
              <a:t>Green jumper/cardigan/fleece</a:t>
            </a:r>
          </a:p>
          <a:p>
            <a:pPr marL="571500" indent="-571500">
              <a:buFont typeface="Arial" panose="020B0604020202020204" pitchFamily="34" charset="0"/>
              <a:buChar char="•"/>
              <a:defRPr/>
            </a:pPr>
            <a:r>
              <a:rPr lang="en-GB" sz="1800" dirty="0">
                <a:solidFill>
                  <a:schemeClr val="bg2">
                    <a:lumMod val="50000"/>
                  </a:schemeClr>
                </a:solidFill>
                <a:effectLst/>
                <a:latin typeface="XCCW Joined 1a" panose="03050602040000000000" pitchFamily="66" charset="0"/>
              </a:rPr>
              <a:t>Black shoes. </a:t>
            </a:r>
          </a:p>
          <a:p>
            <a:pPr>
              <a:defRPr/>
            </a:pPr>
            <a:r>
              <a:rPr lang="en-GB" sz="1800" u="sng" dirty="0">
                <a:solidFill>
                  <a:schemeClr val="bg2">
                    <a:lumMod val="50000"/>
                  </a:schemeClr>
                </a:solidFill>
                <a:effectLst/>
                <a:latin typeface="XCCW Joined 1a" panose="03050602040000000000" pitchFamily="66" charset="0"/>
              </a:rPr>
              <a:t>PE</a:t>
            </a:r>
          </a:p>
          <a:p>
            <a:pPr marL="571500" indent="-571500">
              <a:buFont typeface="Arial" panose="020B0604020202020204" pitchFamily="34" charset="0"/>
              <a:buChar char="•"/>
              <a:defRPr/>
            </a:pPr>
            <a:r>
              <a:rPr lang="en-GB" sz="1800" dirty="0">
                <a:solidFill>
                  <a:schemeClr val="bg2">
                    <a:lumMod val="50000"/>
                  </a:schemeClr>
                </a:solidFill>
                <a:effectLst/>
                <a:latin typeface="XCCW Joined 1a" panose="03050602040000000000" pitchFamily="66" charset="0"/>
              </a:rPr>
              <a:t>Blue/Black shorts/tracksuit bottoms/leggings</a:t>
            </a:r>
          </a:p>
          <a:p>
            <a:pPr marL="571500" indent="-571500">
              <a:buFont typeface="Arial" panose="020B0604020202020204" pitchFamily="34" charset="0"/>
              <a:buChar char="•"/>
              <a:defRPr/>
            </a:pPr>
            <a:r>
              <a:rPr lang="en-GB" sz="1800" dirty="0">
                <a:solidFill>
                  <a:schemeClr val="bg2">
                    <a:lumMod val="50000"/>
                  </a:schemeClr>
                </a:solidFill>
                <a:effectLst/>
                <a:latin typeface="XCCW Joined 1a" panose="03050602040000000000" pitchFamily="66" charset="0"/>
              </a:rPr>
              <a:t>White t-shirt/polo</a:t>
            </a:r>
          </a:p>
          <a:p>
            <a:pPr marL="571500" indent="-571500">
              <a:buFont typeface="Arial" panose="020B0604020202020204" pitchFamily="34" charset="0"/>
              <a:buChar char="•"/>
              <a:defRPr/>
            </a:pPr>
            <a:r>
              <a:rPr lang="en-GB" sz="1800" dirty="0">
                <a:solidFill>
                  <a:schemeClr val="bg2">
                    <a:lumMod val="50000"/>
                  </a:schemeClr>
                </a:solidFill>
                <a:effectLst/>
                <a:latin typeface="XCCW Joined 1a" panose="03050602040000000000" pitchFamily="66" charset="0"/>
              </a:rPr>
              <a:t> Blue/Black Jumper/tracksuit top.</a:t>
            </a:r>
          </a:p>
          <a:p>
            <a:pPr marL="571500" indent="-571500">
              <a:buFont typeface="Arial" panose="020B0604020202020204" pitchFamily="34" charset="0"/>
              <a:buChar char="•"/>
              <a:defRPr/>
            </a:pPr>
            <a:r>
              <a:rPr lang="en-GB" sz="1800" dirty="0">
                <a:solidFill>
                  <a:schemeClr val="bg2">
                    <a:lumMod val="50000"/>
                  </a:schemeClr>
                </a:solidFill>
                <a:effectLst/>
                <a:latin typeface="XCCW Joined 1a" panose="03050602040000000000" pitchFamily="66" charset="0"/>
              </a:rPr>
              <a:t>Trainers.</a:t>
            </a:r>
          </a:p>
          <a:p>
            <a:pPr>
              <a:defRPr/>
            </a:pPr>
            <a:r>
              <a:rPr lang="en-GB" sz="1800" u="sng" dirty="0">
                <a:solidFill>
                  <a:schemeClr val="bg2">
                    <a:lumMod val="50000"/>
                  </a:schemeClr>
                </a:solidFill>
                <a:effectLst/>
                <a:latin typeface="XCCW Joined 1a" panose="03050602040000000000" pitchFamily="66" charset="0"/>
              </a:rPr>
              <a:t>Forest school</a:t>
            </a:r>
          </a:p>
          <a:p>
            <a:pPr marL="571500" indent="-571500">
              <a:buFont typeface="Arial" panose="020B0604020202020204" pitchFamily="34" charset="0"/>
              <a:buChar char="•"/>
              <a:defRPr/>
            </a:pPr>
            <a:r>
              <a:rPr lang="en-GB" sz="1800" dirty="0">
                <a:solidFill>
                  <a:schemeClr val="bg2">
                    <a:lumMod val="50000"/>
                  </a:schemeClr>
                </a:solidFill>
                <a:effectLst/>
                <a:latin typeface="XCCW Joined 1a" panose="03050602040000000000" pitchFamily="66" charset="0"/>
              </a:rPr>
              <a:t>Long sleeve top</a:t>
            </a:r>
          </a:p>
          <a:p>
            <a:pPr marL="571500" indent="-571500">
              <a:buFont typeface="Arial" panose="020B0604020202020204" pitchFamily="34" charset="0"/>
              <a:buChar char="•"/>
              <a:defRPr/>
            </a:pPr>
            <a:r>
              <a:rPr lang="en-GB" sz="1800" dirty="0">
                <a:solidFill>
                  <a:schemeClr val="bg2">
                    <a:lumMod val="50000"/>
                  </a:schemeClr>
                </a:solidFill>
                <a:effectLst/>
                <a:latin typeface="XCCW Joined 1a" panose="03050602040000000000" pitchFamily="66" charset="0"/>
              </a:rPr>
              <a:t>Long trousers</a:t>
            </a:r>
          </a:p>
          <a:p>
            <a:pPr marL="571500" indent="-571500">
              <a:buFont typeface="Arial" panose="020B0604020202020204" pitchFamily="34" charset="0"/>
              <a:buChar char="•"/>
              <a:defRPr/>
            </a:pPr>
            <a:r>
              <a:rPr lang="en-GB" sz="1800" dirty="0">
                <a:solidFill>
                  <a:schemeClr val="bg2">
                    <a:lumMod val="50000"/>
                  </a:schemeClr>
                </a:solidFill>
                <a:effectLst/>
                <a:latin typeface="XCCW Joined 1a" panose="03050602040000000000" pitchFamily="66" charset="0"/>
              </a:rPr>
              <a:t>Wellies</a:t>
            </a:r>
          </a:p>
          <a:p>
            <a:pPr marL="571500" indent="-571500">
              <a:buFont typeface="Arial" panose="020B0604020202020204" pitchFamily="34" charset="0"/>
              <a:buChar char="•"/>
              <a:defRPr/>
            </a:pPr>
            <a:r>
              <a:rPr lang="en-GB" sz="1800" dirty="0">
                <a:solidFill>
                  <a:schemeClr val="bg2">
                    <a:lumMod val="50000"/>
                  </a:schemeClr>
                </a:solidFill>
                <a:effectLst/>
                <a:latin typeface="XCCW Joined 1a" panose="03050602040000000000" pitchFamily="66" charset="0"/>
              </a:rPr>
              <a:t>Waterproof top and bottoms/all in one. </a:t>
            </a:r>
          </a:p>
          <a:p>
            <a:pPr>
              <a:defRPr/>
            </a:pPr>
            <a:endParaRPr lang="en-US" sz="1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B695405B-7039-4617-AF08-A2E43CB59B4D}"/>
              </a:ext>
            </a:extLst>
          </p:cNvPr>
          <p:cNvSpPr>
            <a:spLocks noGrp="1" noChangeArrowheads="1"/>
          </p:cNvSpPr>
          <p:nvPr>
            <p:ph type="title"/>
          </p:nvPr>
        </p:nvSpPr>
        <p:spPr/>
        <p:txBody>
          <a:bodyPr/>
          <a:lstStyle/>
          <a:p>
            <a:pPr eaLnBrk="1" hangingPunct="1">
              <a:defRPr/>
            </a:pPr>
            <a:r>
              <a:rPr lang="en-GB" dirty="0">
                <a:solidFill>
                  <a:srgbClr val="002060"/>
                </a:solidFill>
                <a:latin typeface="XCCW Joined 1a" panose="03050602040000000000" pitchFamily="66" charset="0"/>
              </a:rPr>
              <a:t>Phonics</a:t>
            </a:r>
            <a:endParaRPr lang="en-US" dirty="0">
              <a:solidFill>
                <a:srgbClr val="002060"/>
              </a:solidFill>
              <a:latin typeface="XCCW Joined 1a" panose="03050602040000000000" pitchFamily="66" charset="0"/>
            </a:endParaRPr>
          </a:p>
        </p:txBody>
      </p:sp>
      <p:sp>
        <p:nvSpPr>
          <p:cNvPr id="18435" name="Rectangle 3">
            <a:extLst>
              <a:ext uri="{FF2B5EF4-FFF2-40B4-BE49-F238E27FC236}">
                <a16:creationId xmlns:a16="http://schemas.microsoft.com/office/drawing/2014/main" id="{DE13C408-D182-4FC8-BED7-089E79FAB76F}"/>
              </a:ext>
            </a:extLst>
          </p:cNvPr>
          <p:cNvSpPr>
            <a:spLocks noGrp="1" noChangeArrowheads="1"/>
          </p:cNvSpPr>
          <p:nvPr>
            <p:ph type="body" idx="1"/>
          </p:nvPr>
        </p:nvSpPr>
        <p:spPr>
          <a:xfrm>
            <a:off x="468313" y="1268413"/>
            <a:ext cx="8229600" cy="4530725"/>
          </a:xfrm>
        </p:spPr>
        <p:txBody>
          <a:bodyPr/>
          <a:lstStyle/>
          <a:p>
            <a:pPr eaLnBrk="1" hangingPunct="1"/>
            <a:r>
              <a:rPr lang="en-GB" altLang="en-US" sz="2800">
                <a:solidFill>
                  <a:srgbClr val="002060"/>
                </a:solidFill>
                <a:effectLst/>
                <a:latin typeface="XCCW Joined 1a" pitchFamily="66" charset="0"/>
              </a:rPr>
              <a:t>We are continuing to use Read Write Inc.</a:t>
            </a:r>
          </a:p>
          <a:p>
            <a:pPr eaLnBrk="1" hangingPunct="1"/>
            <a:r>
              <a:rPr lang="en-GB" altLang="en-US" sz="2800">
                <a:solidFill>
                  <a:srgbClr val="002060"/>
                </a:solidFill>
                <a:effectLst/>
                <a:latin typeface="XCCW Joined 1a" pitchFamily="66" charset="0"/>
              </a:rPr>
              <a:t>Sessions are differentiated for your child’s ability.</a:t>
            </a:r>
          </a:p>
          <a:p>
            <a:pPr eaLnBrk="1" hangingPunct="1"/>
            <a:r>
              <a:rPr lang="en-GB" altLang="en-US" sz="2800">
                <a:solidFill>
                  <a:srgbClr val="002060"/>
                </a:solidFill>
                <a:effectLst/>
                <a:latin typeface="XCCW Joined 1a" pitchFamily="66" charset="0"/>
              </a:rPr>
              <a:t>Research shows that high quality phonic work is essential to improving the teaching of early reading and writing</a:t>
            </a:r>
            <a:r>
              <a:rPr lang="en-GB" altLang="en-US">
                <a:solidFill>
                  <a:srgbClr val="002060"/>
                </a:solidFill>
                <a:effectLst/>
              </a:rPr>
              <a:t>. </a:t>
            </a:r>
          </a:p>
          <a:p>
            <a:pPr eaLnBrk="1" hangingPunct="1"/>
            <a:r>
              <a:rPr lang="en-GB" altLang="en-US" sz="2800">
                <a:solidFill>
                  <a:srgbClr val="002060"/>
                </a:solidFill>
                <a:effectLst/>
                <a:latin typeface="XCCW Joined 1a" pitchFamily="66" charset="0"/>
              </a:rPr>
              <a:t>Children who did not pass the phonics screening check will re-take this at a later point this year.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Effect transition="in" filter="wipe(down)">
                                      <p:cBhvr>
                                        <p:cTn id="7" dur="500"/>
                                        <p:tgtEl>
                                          <p:spTgt spid="1843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8435">
                                            <p:txEl>
                                              <p:pRg st="1" end="1"/>
                                            </p:txEl>
                                          </p:spTgt>
                                        </p:tgtEl>
                                        <p:attrNameLst>
                                          <p:attrName>style.visibility</p:attrName>
                                        </p:attrNameLst>
                                      </p:cBhvr>
                                      <p:to>
                                        <p:strVal val="visible"/>
                                      </p:to>
                                    </p:set>
                                    <p:animEffect transition="in" filter="wipe(down)">
                                      <p:cBhvr>
                                        <p:cTn id="12" dur="500"/>
                                        <p:tgtEl>
                                          <p:spTgt spid="1843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8435">
                                            <p:txEl>
                                              <p:pRg st="2" end="2"/>
                                            </p:txEl>
                                          </p:spTgt>
                                        </p:tgtEl>
                                        <p:attrNameLst>
                                          <p:attrName>style.visibility</p:attrName>
                                        </p:attrNameLst>
                                      </p:cBhvr>
                                      <p:to>
                                        <p:strVal val="visible"/>
                                      </p:to>
                                    </p:set>
                                    <p:animEffect transition="in" filter="wipe(down)">
                                      <p:cBhvr>
                                        <p:cTn id="17" dur="500"/>
                                        <p:tgtEl>
                                          <p:spTgt spid="1843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8435">
                                            <p:txEl>
                                              <p:pRg st="3" end="3"/>
                                            </p:txEl>
                                          </p:spTgt>
                                        </p:tgtEl>
                                        <p:attrNameLst>
                                          <p:attrName>style.visibility</p:attrName>
                                        </p:attrNameLst>
                                      </p:cBhvr>
                                      <p:to>
                                        <p:strVal val="visible"/>
                                      </p:to>
                                    </p:set>
                                    <p:animEffect transition="in" filter="wipe(down)">
                                      <p:cBhvr>
                                        <p:cTn id="22" dur="500"/>
                                        <p:tgtEl>
                                          <p:spTgt spid="184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15F5D738-DB04-4CA1-B7AC-E296E728D5E1}"/>
              </a:ext>
            </a:extLst>
          </p:cNvPr>
          <p:cNvSpPr>
            <a:spLocks noGrp="1" noChangeArrowheads="1"/>
          </p:cNvSpPr>
          <p:nvPr>
            <p:ph type="title"/>
          </p:nvPr>
        </p:nvSpPr>
        <p:spPr>
          <a:xfrm>
            <a:off x="1258888" y="176213"/>
            <a:ext cx="8229600" cy="1139825"/>
          </a:xfrm>
        </p:spPr>
        <p:txBody>
          <a:bodyPr/>
          <a:lstStyle/>
          <a:p>
            <a:pPr eaLnBrk="1" hangingPunct="1">
              <a:defRPr/>
            </a:pPr>
            <a:r>
              <a:rPr lang="en-GB" sz="2000" dirty="0">
                <a:solidFill>
                  <a:srgbClr val="002060"/>
                </a:solidFill>
                <a:effectLst>
                  <a:outerShdw blurRad="38100" dist="38100" dir="2700000" algn="tl">
                    <a:srgbClr val="000000">
                      <a:alpha val="43137"/>
                    </a:srgbClr>
                  </a:outerShdw>
                </a:effectLst>
                <a:latin typeface="XCCW Joined 1a" panose="03050602040000000000" pitchFamily="66" charset="0"/>
              </a:rPr>
              <a:t>What can you do to help your child with their reading?</a:t>
            </a:r>
            <a:endParaRPr lang="en-US" sz="2000" dirty="0">
              <a:solidFill>
                <a:srgbClr val="002060"/>
              </a:solidFill>
              <a:effectLst>
                <a:outerShdw blurRad="38100" dist="38100" dir="2700000" algn="tl">
                  <a:srgbClr val="000000">
                    <a:alpha val="43137"/>
                  </a:srgbClr>
                </a:outerShdw>
              </a:effectLst>
              <a:latin typeface="XCCW Joined 1a" panose="03050602040000000000" pitchFamily="66" charset="0"/>
            </a:endParaRPr>
          </a:p>
        </p:txBody>
      </p:sp>
      <p:sp>
        <p:nvSpPr>
          <p:cNvPr id="21507" name="Rectangle 3">
            <a:extLst>
              <a:ext uri="{FF2B5EF4-FFF2-40B4-BE49-F238E27FC236}">
                <a16:creationId xmlns:a16="http://schemas.microsoft.com/office/drawing/2014/main" id="{0D42C2B7-CCD6-4CE7-856A-22CCD8485084}"/>
              </a:ext>
            </a:extLst>
          </p:cNvPr>
          <p:cNvSpPr>
            <a:spLocks noGrp="1" noChangeArrowheads="1"/>
          </p:cNvSpPr>
          <p:nvPr>
            <p:ph type="body" idx="1"/>
          </p:nvPr>
        </p:nvSpPr>
        <p:spPr/>
        <p:txBody>
          <a:bodyPr/>
          <a:lstStyle/>
          <a:p>
            <a:pPr eaLnBrk="1" hangingPunct="1">
              <a:lnSpc>
                <a:spcPct val="90000"/>
              </a:lnSpc>
              <a:defRPr/>
            </a:pPr>
            <a:r>
              <a:rPr lang="en-GB" dirty="0">
                <a:solidFill>
                  <a:srgbClr val="002060"/>
                </a:solidFill>
                <a:effectLst/>
                <a:latin typeface="XCCW Joined 1a" panose="03050602040000000000" pitchFamily="66" charset="0"/>
              </a:rPr>
              <a:t>In year 2 we have a stronger focus on understanding a text. </a:t>
            </a:r>
          </a:p>
          <a:p>
            <a:pPr eaLnBrk="1" hangingPunct="1">
              <a:lnSpc>
                <a:spcPct val="90000"/>
              </a:lnSpc>
              <a:defRPr/>
            </a:pPr>
            <a:r>
              <a:rPr lang="en-GB" dirty="0">
                <a:solidFill>
                  <a:srgbClr val="002060"/>
                </a:solidFill>
                <a:effectLst/>
                <a:latin typeface="XCCW Joined 1a" panose="03050602040000000000" pitchFamily="66" charset="0"/>
              </a:rPr>
              <a:t>We encourage 10-15 minutes quiet reading time at home everyday with no distractions.</a:t>
            </a:r>
          </a:p>
          <a:p>
            <a:pPr eaLnBrk="1" hangingPunct="1">
              <a:lnSpc>
                <a:spcPct val="90000"/>
              </a:lnSpc>
              <a:defRPr/>
            </a:pPr>
            <a:r>
              <a:rPr lang="en-GB" dirty="0">
                <a:solidFill>
                  <a:srgbClr val="002060"/>
                </a:solidFill>
                <a:effectLst/>
                <a:latin typeface="XCCW Joined 1a" panose="03050602040000000000" pitchFamily="66" charset="0"/>
              </a:rPr>
              <a:t>Make reading enjoyable. Sit together and try not to pressurise if he or she is reluctant.</a:t>
            </a:r>
          </a:p>
          <a:p>
            <a:pPr eaLnBrk="1" hangingPunct="1">
              <a:lnSpc>
                <a:spcPct val="90000"/>
              </a:lnSpc>
              <a:defRPr/>
            </a:pPr>
            <a:endParaRPr lang="en-GB" sz="2400" dirty="0">
              <a:solidFill>
                <a:srgbClr val="002060"/>
              </a:solidFill>
              <a:effectLst/>
              <a:latin typeface="XCCW Joined 1a" panose="03050602040000000000" pitchFamily="66" charset="0"/>
            </a:endParaRPr>
          </a:p>
          <a:p>
            <a:pPr marL="0" indent="0" eaLnBrk="1" hangingPunct="1">
              <a:lnSpc>
                <a:spcPct val="90000"/>
              </a:lnSpc>
              <a:buFont typeface="Wingdings" panose="05000000000000000000" pitchFamily="2" charset="2"/>
              <a:buNone/>
              <a:defRPr/>
            </a:pPr>
            <a:r>
              <a:rPr lang="en-GB" dirty="0"/>
              <a:t>  </a:t>
            </a:r>
          </a:p>
        </p:txBody>
      </p:sp>
      <p:pic>
        <p:nvPicPr>
          <p:cNvPr id="26628" name="Picture 5">
            <a:extLst>
              <a:ext uri="{FF2B5EF4-FFF2-40B4-BE49-F238E27FC236}">
                <a16:creationId xmlns:a16="http://schemas.microsoft.com/office/drawing/2014/main" id="{823447BF-B47D-48E5-8F29-4B5AE62CEE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13" y="79375"/>
            <a:ext cx="1601787" cy="13414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randombar(horizontal)">
                                      <p:cBhvr>
                                        <p:cTn id="7" dur="500"/>
                                        <p:tgtEl>
                                          <p:spTgt spid="2150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1507">
                                            <p:txEl>
                                              <p:pRg st="1" end="1"/>
                                            </p:txEl>
                                          </p:spTgt>
                                        </p:tgtEl>
                                        <p:attrNameLst>
                                          <p:attrName>style.visibility</p:attrName>
                                        </p:attrNameLst>
                                      </p:cBhvr>
                                      <p:to>
                                        <p:strVal val="visible"/>
                                      </p:to>
                                    </p:set>
                                    <p:animEffect transition="in" filter="randombar(horizontal)">
                                      <p:cBhvr>
                                        <p:cTn id="12" dur="500"/>
                                        <p:tgtEl>
                                          <p:spTgt spid="2150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1507">
                                            <p:txEl>
                                              <p:pRg st="2" end="2"/>
                                            </p:txEl>
                                          </p:spTgt>
                                        </p:tgtEl>
                                        <p:attrNameLst>
                                          <p:attrName>style.visibility</p:attrName>
                                        </p:attrNameLst>
                                      </p:cBhvr>
                                      <p:to>
                                        <p:strVal val="visible"/>
                                      </p:to>
                                    </p:set>
                                    <p:animEffect transition="in" filter="randombar(horizontal)">
                                      <p:cBhvr>
                                        <p:cTn id="17" dur="500"/>
                                        <p:tgtEl>
                                          <p:spTgt spid="2150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1507">
                                            <p:txEl>
                                              <p:pRg st="4" end="4"/>
                                            </p:txEl>
                                          </p:spTgt>
                                        </p:tgtEl>
                                        <p:attrNameLst>
                                          <p:attrName>style.visibility</p:attrName>
                                        </p:attrNameLst>
                                      </p:cBhvr>
                                      <p:to>
                                        <p:strVal val="visible"/>
                                      </p:to>
                                    </p:set>
                                    <p:animEffect transition="in" filter="randombar(horizontal)">
                                      <p:cBhvr>
                                        <p:cTn id="22" dur="500"/>
                                        <p:tgtEl>
                                          <p:spTgt spid="2150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69C79-2181-44EC-AFC7-34462BAD82EA}"/>
              </a:ext>
            </a:extLst>
          </p:cNvPr>
          <p:cNvSpPr>
            <a:spLocks noGrp="1"/>
          </p:cNvSpPr>
          <p:nvPr>
            <p:ph type="title"/>
          </p:nvPr>
        </p:nvSpPr>
        <p:spPr/>
        <p:txBody>
          <a:bodyPr/>
          <a:lstStyle/>
          <a:p>
            <a:pPr eaLnBrk="1" hangingPunct="1">
              <a:defRPr/>
            </a:pPr>
            <a:r>
              <a:rPr lang="en-GB" sz="3200" dirty="0">
                <a:solidFill>
                  <a:srgbClr val="002060"/>
                </a:solidFill>
                <a:latin typeface="XCCW Joined 1a" panose="03050602040000000000" pitchFamily="66" charset="0"/>
              </a:rPr>
              <a:t>Talk about books</a:t>
            </a:r>
          </a:p>
        </p:txBody>
      </p:sp>
      <p:sp>
        <p:nvSpPr>
          <p:cNvPr id="3" name="Content Placeholder 2">
            <a:extLst>
              <a:ext uri="{FF2B5EF4-FFF2-40B4-BE49-F238E27FC236}">
                <a16:creationId xmlns:a16="http://schemas.microsoft.com/office/drawing/2014/main" id="{B043AC60-66F0-4F32-B690-48D1BA55D7A4}"/>
              </a:ext>
            </a:extLst>
          </p:cNvPr>
          <p:cNvSpPr>
            <a:spLocks noGrp="1" noChangeArrowheads="1"/>
          </p:cNvSpPr>
          <p:nvPr>
            <p:ph idx="1"/>
          </p:nvPr>
        </p:nvSpPr>
        <p:spPr>
          <a:xfrm>
            <a:off x="457200" y="1341438"/>
            <a:ext cx="8229600" cy="4530725"/>
          </a:xfrm>
        </p:spPr>
        <p:txBody>
          <a:bodyPr/>
          <a:lstStyle/>
          <a:p>
            <a:pPr eaLnBrk="1" hangingPunct="1"/>
            <a:r>
              <a:rPr lang="en-GB" altLang="en-US" sz="2400">
                <a:solidFill>
                  <a:srgbClr val="002060"/>
                </a:solidFill>
                <a:effectLst/>
                <a:latin typeface="XCCW Joined 1a" pitchFamily="66" charset="0"/>
              </a:rPr>
              <a:t>There is more to being a good reader than just being able to read the words accurately.  Just as important is being able to understand what has been read.</a:t>
            </a:r>
          </a:p>
          <a:p>
            <a:pPr eaLnBrk="1" hangingPunct="1"/>
            <a:r>
              <a:rPr lang="en-GB" altLang="en-US" sz="2400">
                <a:solidFill>
                  <a:srgbClr val="002060"/>
                </a:solidFill>
                <a:effectLst/>
                <a:latin typeface="XCCW Joined 1a" pitchFamily="66" charset="0"/>
              </a:rPr>
              <a:t>You need to work with your child to help them develop good comprehension skills.</a:t>
            </a:r>
          </a:p>
          <a:p>
            <a:pPr eaLnBrk="1" hangingPunct="1"/>
            <a:r>
              <a:rPr lang="en-GB" altLang="en-US" sz="2400">
                <a:solidFill>
                  <a:srgbClr val="002060"/>
                </a:solidFill>
                <a:effectLst/>
                <a:latin typeface="XCCW Joined 1a" pitchFamily="66" charset="0"/>
              </a:rPr>
              <a:t>To develop your child’s comprehension skills ensure you ask them lots of questions before, during and after you read with them. There are some example questions in the front of your child’s reading books. </a:t>
            </a:r>
          </a:p>
          <a:p>
            <a:pPr eaLnBrk="1" hangingPunct="1"/>
            <a:r>
              <a:rPr lang="en-GB" altLang="en-US" sz="2400">
                <a:solidFill>
                  <a:srgbClr val="002060"/>
                </a:solidFill>
                <a:effectLst/>
                <a:latin typeface="XCCW Joined 1a" pitchFamily="66" charset="0"/>
              </a:rPr>
              <a:t>Children should read a variety of texts not just their school reading books.  This can include magazines, comics, information books or picture books and these can be recorded in their reading record too.</a:t>
            </a:r>
          </a:p>
          <a:p>
            <a:pPr eaLnBrk="1" hangingPunct="1"/>
            <a:endParaRPr lang="en-GB" altLang="en-US" sz="2400">
              <a:solidFill>
                <a:srgbClr val="002060"/>
              </a:solidFill>
              <a:effectLst/>
              <a:latin typeface="XCCW Joined 1a" pitchFamily="66" charset="0"/>
            </a:endParaRPr>
          </a:p>
          <a:p>
            <a:pPr eaLnBrk="1" hangingPunct="1"/>
            <a:endParaRPr lang="en-GB" altLang="en-US" sz="2400">
              <a:solidFill>
                <a:srgbClr val="002060"/>
              </a:solidFill>
              <a:effectLst/>
              <a:latin typeface="XCCW Joined 1a"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7" dur="1000"/>
                                        <p:tgtEl>
                                          <p:spTgt spid="3">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calcmode="lin" valueType="num">
                                      <p:cBhvr>
                                        <p:cTn id="22"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3"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4"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5" dur="1000"/>
                                        <p:tgtEl>
                                          <p:spTgt spid="3">
                                            <p:txEl>
                                              <p:pRg st="1" end="1"/>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31" presetClass="entr" presetSubtype="0"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 calcmode="lin" valueType="num">
                                      <p:cBhvr>
                                        <p:cTn id="30"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1"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2"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3" dur="1000"/>
                                        <p:tgtEl>
                                          <p:spTgt spid="3">
                                            <p:txEl>
                                              <p:pRg st="2" end="2"/>
                                            </p:txEl>
                                          </p:spTgt>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3">
                                            <p:txEl>
                                              <p:pRg st="3" end="3"/>
                                            </p:txEl>
                                          </p:spTgt>
                                        </p:tgtEl>
                                        <p:attrNameLst>
                                          <p:attrName>style.visibility</p:attrName>
                                        </p:attrNameLst>
                                      </p:cBhvr>
                                      <p:to>
                                        <p:strVal val="visible"/>
                                      </p:to>
                                    </p:set>
                                    <p:anim calcmode="lin" valueType="num">
                                      <p:cBhvr>
                                        <p:cTn id="38"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9"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0"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41"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C3156D-D5D0-4DE4-A7B2-CC09BDA1F9AA}"/>
              </a:ext>
            </a:extLst>
          </p:cNvPr>
          <p:cNvSpPr>
            <a:spLocks noGrp="1"/>
          </p:cNvSpPr>
          <p:nvPr>
            <p:ph type="title"/>
          </p:nvPr>
        </p:nvSpPr>
        <p:spPr/>
        <p:txBody>
          <a:bodyPr/>
          <a:lstStyle/>
          <a:p>
            <a:pPr>
              <a:defRPr/>
            </a:pPr>
            <a:r>
              <a:rPr lang="en-GB" dirty="0">
                <a:solidFill>
                  <a:srgbClr val="002060"/>
                </a:solidFill>
                <a:effectLst>
                  <a:outerShdw blurRad="38100" dist="38100" dir="2700000" algn="tl">
                    <a:srgbClr val="000000">
                      <a:alpha val="43137"/>
                    </a:srgbClr>
                  </a:outerShdw>
                </a:effectLst>
                <a:latin typeface="CCW Cursive Writing 1" panose="03050602040000000000" pitchFamily="66" charset="0"/>
              </a:rPr>
              <a:t>Reading Books</a:t>
            </a:r>
          </a:p>
        </p:txBody>
      </p:sp>
      <p:sp>
        <p:nvSpPr>
          <p:cNvPr id="30723" name="Content Placeholder 2">
            <a:extLst>
              <a:ext uri="{FF2B5EF4-FFF2-40B4-BE49-F238E27FC236}">
                <a16:creationId xmlns:a16="http://schemas.microsoft.com/office/drawing/2014/main" id="{C0C06F61-DACA-4A9A-89D8-C30B7E36EFAA}"/>
              </a:ext>
            </a:extLst>
          </p:cNvPr>
          <p:cNvSpPr>
            <a:spLocks noGrp="1" noChangeArrowheads="1"/>
          </p:cNvSpPr>
          <p:nvPr>
            <p:ph idx="1"/>
          </p:nvPr>
        </p:nvSpPr>
        <p:spPr/>
        <p:txBody>
          <a:bodyPr/>
          <a:lstStyle/>
          <a:p>
            <a:r>
              <a:rPr lang="en-GB" altLang="en-US" sz="2400">
                <a:solidFill>
                  <a:srgbClr val="002060"/>
                </a:solidFill>
                <a:effectLst/>
                <a:latin typeface="CCW Cursive Writing 1" pitchFamily="66" charset="0"/>
              </a:rPr>
              <a:t>Children will be bringing home a book from the library which they get to choose at lunchtimes. These books can be changed daily.</a:t>
            </a:r>
          </a:p>
          <a:p>
            <a:r>
              <a:rPr lang="en-GB" altLang="en-US" sz="2400">
                <a:solidFill>
                  <a:srgbClr val="002060"/>
                </a:solidFill>
                <a:effectLst/>
                <a:latin typeface="CCW Cursive Writing 1" pitchFamily="66" charset="0"/>
              </a:rPr>
              <a:t>By the end of this week, children will be bringing home a RWI book. This will match their phonics group at school.</a:t>
            </a:r>
          </a:p>
          <a:p>
            <a:r>
              <a:rPr lang="en-GB" altLang="en-US" sz="2400">
                <a:solidFill>
                  <a:srgbClr val="002060"/>
                </a:solidFill>
                <a:effectLst/>
                <a:latin typeface="CCW Cursive Writing 1" pitchFamily="66" charset="0"/>
              </a:rPr>
              <a:t>Children will also be bringing home a new home school contact book. Please still log your child’s reading at home alongside any messages regarding collection, change of routine or other information you feel we would need to know.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4" name="Title 1">
            <a:extLst>
              <a:ext uri="{FF2B5EF4-FFF2-40B4-BE49-F238E27FC236}">
                <a16:creationId xmlns:a16="http://schemas.microsoft.com/office/drawing/2014/main" id="{1265A64B-A1B0-4FDB-B0D1-032468E63FED}"/>
              </a:ext>
            </a:extLst>
          </p:cNvPr>
          <p:cNvSpPr>
            <a:spLocks noGrp="1"/>
          </p:cNvSpPr>
          <p:nvPr>
            <p:ph type="title"/>
          </p:nvPr>
        </p:nvSpPr>
        <p:spPr/>
        <p:txBody>
          <a:bodyPr/>
          <a:lstStyle/>
          <a:p>
            <a:pPr eaLnBrk="1" hangingPunct="1">
              <a:defRPr/>
            </a:pPr>
            <a:r>
              <a:rPr lang="en-GB" sz="2800" dirty="0">
                <a:solidFill>
                  <a:srgbClr val="002060"/>
                </a:solidFill>
                <a:latin typeface="XCCW Joined 1a" panose="03050602040000000000" pitchFamily="66" charset="0"/>
              </a:rPr>
              <a:t>In school children read in many ways</a:t>
            </a:r>
            <a:r>
              <a:rPr lang="en-GB" sz="4800" dirty="0">
                <a:solidFill>
                  <a:srgbClr val="002060"/>
                </a:solidFill>
              </a:rPr>
              <a:t>:</a:t>
            </a:r>
          </a:p>
        </p:txBody>
      </p:sp>
      <p:sp>
        <p:nvSpPr>
          <p:cNvPr id="3" name="Content Placeholder 2">
            <a:extLst>
              <a:ext uri="{FF2B5EF4-FFF2-40B4-BE49-F238E27FC236}">
                <a16:creationId xmlns:a16="http://schemas.microsoft.com/office/drawing/2014/main" id="{0EE4FCAE-7307-4399-AD17-AC61347BE0EE}"/>
              </a:ext>
            </a:extLst>
          </p:cNvPr>
          <p:cNvSpPr>
            <a:spLocks noGrp="1"/>
          </p:cNvSpPr>
          <p:nvPr>
            <p:ph idx="1"/>
          </p:nvPr>
        </p:nvSpPr>
        <p:spPr/>
        <p:txBody>
          <a:bodyPr/>
          <a:lstStyle/>
          <a:p>
            <a:pPr eaLnBrk="1" hangingPunct="1">
              <a:defRPr/>
            </a:pPr>
            <a:r>
              <a:rPr lang="en-GB" dirty="0">
                <a:solidFill>
                  <a:srgbClr val="002060"/>
                </a:solidFill>
                <a:effectLst/>
                <a:latin typeface="XCCW Joined 1a" panose="03050602040000000000" pitchFamily="66" charset="0"/>
              </a:rPr>
              <a:t>In shared reading as a class.</a:t>
            </a:r>
          </a:p>
          <a:p>
            <a:pPr eaLnBrk="1" hangingPunct="1">
              <a:defRPr/>
            </a:pPr>
            <a:r>
              <a:rPr lang="en-GB" dirty="0">
                <a:solidFill>
                  <a:srgbClr val="002060"/>
                </a:solidFill>
                <a:effectLst/>
                <a:latin typeface="XCCW Joined 1a" panose="03050602040000000000" pitchFamily="66" charset="0"/>
              </a:rPr>
              <a:t>In their Read Write </a:t>
            </a:r>
            <a:r>
              <a:rPr lang="en-GB" dirty="0" err="1">
                <a:solidFill>
                  <a:srgbClr val="002060"/>
                </a:solidFill>
                <a:effectLst/>
                <a:latin typeface="XCCW Joined 1a" panose="03050602040000000000" pitchFamily="66" charset="0"/>
              </a:rPr>
              <a:t>Inc</a:t>
            </a:r>
            <a:r>
              <a:rPr lang="en-GB" dirty="0">
                <a:solidFill>
                  <a:srgbClr val="002060"/>
                </a:solidFill>
                <a:effectLst/>
                <a:latin typeface="XCCW Joined 1a" panose="03050602040000000000" pitchFamily="66" charset="0"/>
              </a:rPr>
              <a:t> lessons.</a:t>
            </a:r>
          </a:p>
          <a:p>
            <a:pPr eaLnBrk="1" hangingPunct="1">
              <a:defRPr/>
            </a:pPr>
            <a:r>
              <a:rPr lang="en-GB" dirty="0">
                <a:solidFill>
                  <a:srgbClr val="002060"/>
                </a:solidFill>
                <a:effectLst/>
                <a:latin typeface="XCCW Joined 1a" panose="03050602040000000000" pitchFamily="66" charset="0"/>
              </a:rPr>
              <a:t>Individually to a Teacher, Teaching Assistant or helper.</a:t>
            </a:r>
          </a:p>
          <a:p>
            <a:pPr marL="0" indent="0" eaLnBrk="1" hangingPunct="1">
              <a:buFont typeface="Wingdings" panose="05000000000000000000" pitchFamily="2" charset="2"/>
              <a:buNone/>
              <a:defRPr/>
            </a:pPr>
            <a:endParaRPr lang="en-GB" dirty="0">
              <a:solidFill>
                <a:srgbClr val="FFFF00"/>
              </a:solidFill>
            </a:endParaRPr>
          </a:p>
        </p:txBody>
      </p:sp>
      <p:pic>
        <p:nvPicPr>
          <p:cNvPr id="32772" name="Picture 2" descr="C:\Users\Steph\AppData\Local\Microsoft\Windows\Temporary Internet Files\Content.IE5\R5L0JA1T\MP900448290[1].jpg">
            <a:extLst>
              <a:ext uri="{FF2B5EF4-FFF2-40B4-BE49-F238E27FC236}">
                <a16:creationId xmlns:a16="http://schemas.microsoft.com/office/drawing/2014/main" id="{1A6842B0-332F-4DF9-BA23-44755E5614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188" y="4868863"/>
            <a:ext cx="1079500" cy="162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plu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 fill="hold"/>
                                        <p:tgtEl>
                                          <p:spTgt spid="3074"/>
                                        </p:tgtEl>
                                        <p:attrNameLst>
                                          <p:attrName>ppt_w</p:attrName>
                                        </p:attrNameLst>
                                      </p:cBhvr>
                                      <p:tavLst>
                                        <p:tav tm="0">
                                          <p:val>
                                            <p:fltVal val="0"/>
                                          </p:val>
                                        </p:tav>
                                        <p:tav tm="100000">
                                          <p:val>
                                            <p:strVal val="#ppt_w"/>
                                          </p:val>
                                        </p:tav>
                                      </p:tavLst>
                                    </p:anim>
                                    <p:anim calcmode="lin" valueType="num">
                                      <p:cBhvr>
                                        <p:cTn id="8" dur="500" fill="hold"/>
                                        <p:tgtEl>
                                          <p:spTgt spid="3074"/>
                                        </p:tgtEl>
                                        <p:attrNameLst>
                                          <p:attrName>ppt_h</p:attrName>
                                        </p:attrNameLst>
                                      </p:cBhvr>
                                      <p:tavLst>
                                        <p:tav tm="0">
                                          <p:val>
                                            <p:fltVal val="0"/>
                                          </p:val>
                                        </p:tav>
                                        <p:tav tm="100000">
                                          <p:val>
                                            <p:strVal val="#ppt_h"/>
                                          </p:val>
                                        </p:tav>
                                      </p:tavLst>
                                    </p:anim>
                                    <p:animEffect transition="in" filter="fade">
                                      <p:cBhvr>
                                        <p:cTn id="9" dur="500"/>
                                        <p:tgtEl>
                                          <p:spTgt spid="307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linds(horizontal)">
                                      <p:cBhvr>
                                        <p:cTn id="14" dur="500"/>
                                        <p:tgtEl>
                                          <p:spTgt spid="3">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blinds(horizontal)">
                                      <p:cBhvr>
                                        <p:cTn id="19" dur="500"/>
                                        <p:tgtEl>
                                          <p:spTgt spid="3">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blinds(horizontal)">
                                      <p:cBhvr>
                                        <p:cTn id="24"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6D773197-0AE1-472E-A466-25C12B01F00C}"/>
              </a:ext>
            </a:extLst>
          </p:cNvPr>
          <p:cNvSpPr>
            <a:spLocks noGrp="1"/>
          </p:cNvSpPr>
          <p:nvPr>
            <p:ph type="title"/>
          </p:nvPr>
        </p:nvSpPr>
        <p:spPr>
          <a:xfrm>
            <a:off x="446088" y="333375"/>
            <a:ext cx="8229600" cy="1139825"/>
          </a:xfrm>
        </p:spPr>
        <p:txBody>
          <a:bodyPr/>
          <a:lstStyle/>
          <a:p>
            <a:pPr eaLnBrk="1" hangingPunct="1">
              <a:defRPr/>
            </a:pPr>
            <a:r>
              <a:rPr lang="en-GB" sz="6600" dirty="0">
                <a:solidFill>
                  <a:srgbClr val="002060"/>
                </a:solidFill>
                <a:latin typeface="XCCW Joined 1a" panose="03050602040000000000" pitchFamily="66" charset="0"/>
              </a:rPr>
              <a:t>Assessment </a:t>
            </a:r>
          </a:p>
        </p:txBody>
      </p:sp>
      <p:sp>
        <p:nvSpPr>
          <p:cNvPr id="3" name="Content Placeholder 2">
            <a:extLst>
              <a:ext uri="{FF2B5EF4-FFF2-40B4-BE49-F238E27FC236}">
                <a16:creationId xmlns:a16="http://schemas.microsoft.com/office/drawing/2014/main" id="{22E1CD5A-2559-454A-AB35-836651956069}"/>
              </a:ext>
            </a:extLst>
          </p:cNvPr>
          <p:cNvSpPr>
            <a:spLocks noGrp="1" noChangeArrowheads="1"/>
          </p:cNvSpPr>
          <p:nvPr>
            <p:ph idx="1"/>
          </p:nvPr>
        </p:nvSpPr>
        <p:spPr/>
        <p:txBody>
          <a:bodyPr/>
          <a:lstStyle/>
          <a:p>
            <a:pPr eaLnBrk="1" hangingPunct="1"/>
            <a:r>
              <a:rPr lang="en-GB" altLang="en-US" sz="2400">
                <a:solidFill>
                  <a:srgbClr val="002060"/>
                </a:solidFill>
                <a:effectLst/>
                <a:latin typeface="XCCW Joined 1a" pitchFamily="66" charset="0"/>
              </a:rPr>
              <a:t>We assess your child’s reading ability, based on previous records and present performance, on a regular basis.</a:t>
            </a:r>
          </a:p>
          <a:p>
            <a:pPr eaLnBrk="1" hangingPunct="1"/>
            <a:r>
              <a:rPr lang="en-GB" altLang="en-US" sz="2400">
                <a:solidFill>
                  <a:srgbClr val="002060"/>
                </a:solidFill>
                <a:effectLst/>
                <a:latin typeface="XCCW Joined 1a" pitchFamily="66" charset="0"/>
              </a:rPr>
              <a:t>This takes into account their </a:t>
            </a:r>
            <a:r>
              <a:rPr lang="en-GB" altLang="en-US" sz="2400" b="1">
                <a:solidFill>
                  <a:srgbClr val="002060"/>
                </a:solidFill>
                <a:effectLst/>
                <a:latin typeface="XCCW Joined 1a" pitchFamily="66" charset="0"/>
              </a:rPr>
              <a:t>comprehension</a:t>
            </a:r>
            <a:r>
              <a:rPr lang="en-GB" altLang="en-US" sz="2400">
                <a:solidFill>
                  <a:srgbClr val="002060"/>
                </a:solidFill>
                <a:effectLst/>
                <a:latin typeface="XCCW Joined 1a" pitchFamily="66" charset="0"/>
              </a:rPr>
              <a:t> and </a:t>
            </a:r>
            <a:r>
              <a:rPr lang="en-GB" altLang="en-US" sz="2400" b="1">
                <a:solidFill>
                  <a:srgbClr val="002060"/>
                </a:solidFill>
                <a:effectLst/>
                <a:latin typeface="XCCW Joined 1a" pitchFamily="66" charset="0"/>
              </a:rPr>
              <a:t>enjoyment</a:t>
            </a:r>
            <a:r>
              <a:rPr lang="en-GB" altLang="en-US" sz="2400">
                <a:solidFill>
                  <a:srgbClr val="002060"/>
                </a:solidFill>
                <a:effectLst/>
                <a:latin typeface="XCCW Joined 1a" pitchFamily="66" charset="0"/>
              </a:rPr>
              <a:t>, as well as word recognition.</a:t>
            </a:r>
          </a:p>
          <a:p>
            <a:pPr eaLnBrk="1" hangingPunct="1"/>
            <a:r>
              <a:rPr lang="en-GB" altLang="en-US" sz="2400">
                <a:solidFill>
                  <a:srgbClr val="002060"/>
                </a:solidFill>
                <a:effectLst/>
                <a:latin typeface="XCCW Joined 1a" pitchFamily="66" charset="0"/>
              </a:rPr>
              <a:t>Year 2 SATS are no longer compulsory. We will assess your children using a mixture of teacher and formal assessment. This is in place across the school already.</a:t>
            </a:r>
          </a:p>
        </p:txBody>
      </p:sp>
      <p:pic>
        <p:nvPicPr>
          <p:cNvPr id="34820" name="Picture 2" descr="C:\Users\Steph\AppData\Local\Microsoft\Windows\Temporary Internet Files\Content.IE5\R5L0JA1T\MP900448290[1].jpg">
            <a:extLst>
              <a:ext uri="{FF2B5EF4-FFF2-40B4-BE49-F238E27FC236}">
                <a16:creationId xmlns:a16="http://schemas.microsoft.com/office/drawing/2014/main" id="{900CE587-14CC-43F2-B9C0-06F54850B9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5113" y="5302250"/>
            <a:ext cx="790575" cy="119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plu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amond(in)">
                                      <p:cBhvr>
                                        <p:cTn id="7" dur="20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amond(in)">
                                      <p:cBhvr>
                                        <p:cTn id="12" dur="20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amond(in)">
                                      <p:cBhvr>
                                        <p:cTn id="17" dur="20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5122"/>
                                        </p:tgtEl>
                                        <p:attrNameLst>
                                          <p:attrName>style.visibility</p:attrName>
                                        </p:attrNameLst>
                                      </p:cBhvr>
                                      <p:to>
                                        <p:strVal val="visible"/>
                                      </p:to>
                                    </p:set>
                                    <p:animEffect transition="in" filter="barn(inVertical)">
                                      <p:cBhvr>
                                        <p:cTn id="22"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2969E-EB70-41C9-B32D-C0D645C426E6}"/>
              </a:ext>
            </a:extLst>
          </p:cNvPr>
          <p:cNvSpPr>
            <a:spLocks noGrp="1"/>
          </p:cNvSpPr>
          <p:nvPr>
            <p:ph type="title"/>
          </p:nvPr>
        </p:nvSpPr>
        <p:spPr/>
        <p:txBody>
          <a:bodyPr/>
          <a:lstStyle/>
          <a:p>
            <a:pPr>
              <a:defRPr/>
            </a:pPr>
            <a:r>
              <a:rPr lang="en-GB" dirty="0">
                <a:solidFill>
                  <a:srgbClr val="002060"/>
                </a:solidFill>
                <a:latin typeface="XCCW Joined 1a" panose="03050602040000000000" pitchFamily="66" charset="0"/>
              </a:rPr>
              <a:t>Home Learning</a:t>
            </a:r>
          </a:p>
        </p:txBody>
      </p:sp>
      <p:sp>
        <p:nvSpPr>
          <p:cNvPr id="3" name="Content Placeholder 2">
            <a:extLst>
              <a:ext uri="{FF2B5EF4-FFF2-40B4-BE49-F238E27FC236}">
                <a16:creationId xmlns:a16="http://schemas.microsoft.com/office/drawing/2014/main" id="{7A2D8D01-A3B5-404D-A306-649CC8BBBB95}"/>
              </a:ext>
            </a:extLst>
          </p:cNvPr>
          <p:cNvSpPr>
            <a:spLocks noGrp="1" noChangeArrowheads="1"/>
          </p:cNvSpPr>
          <p:nvPr>
            <p:ph idx="1"/>
          </p:nvPr>
        </p:nvSpPr>
        <p:spPr/>
        <p:txBody>
          <a:bodyPr/>
          <a:lstStyle/>
          <a:p>
            <a:r>
              <a:rPr lang="en-GB" altLang="en-US" sz="2800">
                <a:solidFill>
                  <a:srgbClr val="002060"/>
                </a:solidFill>
                <a:effectLst/>
                <a:latin typeface="XCCW Joined 1a" pitchFamily="66" charset="0"/>
              </a:rPr>
              <a:t>Homework will no longer be set each week – focus for home learning will be on reading, TTRS/Numbots/Purple Mash. </a:t>
            </a:r>
          </a:p>
          <a:p>
            <a:r>
              <a:rPr lang="en-GB" altLang="en-US" sz="2800">
                <a:solidFill>
                  <a:srgbClr val="002060"/>
                </a:solidFill>
                <a:effectLst/>
                <a:latin typeface="XCCW Joined 1a" pitchFamily="66" charset="0"/>
              </a:rPr>
              <a:t>Termly homework will be set based on the topic children are learning in class.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E714A7-739C-4690-B236-5380FBFE0069}"/>
              </a:ext>
            </a:extLst>
          </p:cNvPr>
          <p:cNvSpPr>
            <a:spLocks noGrp="1"/>
          </p:cNvSpPr>
          <p:nvPr>
            <p:ph type="title"/>
          </p:nvPr>
        </p:nvSpPr>
        <p:spPr/>
        <p:txBody>
          <a:bodyPr/>
          <a:lstStyle/>
          <a:p>
            <a:pPr>
              <a:defRPr/>
            </a:pPr>
            <a:r>
              <a:rPr lang="en-GB" dirty="0">
                <a:solidFill>
                  <a:srgbClr val="002060"/>
                </a:solidFill>
                <a:latin typeface="XCCW Joined 1a" panose="03050602040000000000" pitchFamily="66" charset="0"/>
              </a:rPr>
              <a:t>Times Tables</a:t>
            </a:r>
          </a:p>
        </p:txBody>
      </p:sp>
      <p:sp>
        <p:nvSpPr>
          <p:cNvPr id="3" name="Content Placeholder 2">
            <a:extLst>
              <a:ext uri="{FF2B5EF4-FFF2-40B4-BE49-F238E27FC236}">
                <a16:creationId xmlns:a16="http://schemas.microsoft.com/office/drawing/2014/main" id="{6685581B-70A3-4E04-911C-5EFEF4760D64}"/>
              </a:ext>
            </a:extLst>
          </p:cNvPr>
          <p:cNvSpPr>
            <a:spLocks noGrp="1" noChangeArrowheads="1"/>
          </p:cNvSpPr>
          <p:nvPr>
            <p:ph idx="1"/>
          </p:nvPr>
        </p:nvSpPr>
        <p:spPr/>
        <p:txBody>
          <a:bodyPr/>
          <a:lstStyle/>
          <a:p>
            <a:r>
              <a:rPr lang="en-GB" altLang="en-US" sz="2400">
                <a:solidFill>
                  <a:srgbClr val="002060"/>
                </a:solidFill>
                <a:effectLst/>
                <a:latin typeface="XCCW Joined 1a" pitchFamily="66" charset="0"/>
              </a:rPr>
              <a:t>Children are expected to know their 2, 3, 5 and 10 times tables by the time they leave Year 2.</a:t>
            </a:r>
          </a:p>
          <a:p>
            <a:r>
              <a:rPr lang="en-GB" altLang="en-US" sz="2400">
                <a:solidFill>
                  <a:srgbClr val="002060"/>
                </a:solidFill>
                <a:effectLst/>
                <a:latin typeface="XCCW Joined 1a" pitchFamily="66" charset="0"/>
              </a:rPr>
              <a:t>We will start with number bonds to ten and twenty and then progress through the times tables starting with the 2’s.</a:t>
            </a:r>
          </a:p>
          <a:p>
            <a:r>
              <a:rPr lang="en-GB" altLang="en-US" sz="2400">
                <a:solidFill>
                  <a:srgbClr val="002060"/>
                </a:solidFill>
                <a:effectLst/>
                <a:latin typeface="XCCW Joined 1a" pitchFamily="66" charset="0"/>
              </a:rPr>
              <a:t>Children will practise their tables in school but we would encourage you to also practise with your children at home.</a:t>
            </a:r>
          </a:p>
          <a:p>
            <a:endParaRPr lang="en-GB" altLang="en-US" sz="2400">
              <a:solidFill>
                <a:srgbClr val="002060"/>
              </a:solidFill>
              <a:effectLst/>
              <a:latin typeface="XCCW Joined 1a"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arn(inVertical)">
                                      <p:cBhvr>
                                        <p:cTn id="14" dur="500"/>
                                        <p:tgtEl>
                                          <p:spTgt spid="3">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barn(inVertical)">
                                      <p:cBhvr>
                                        <p:cTn id="19" dur="500"/>
                                        <p:tgtEl>
                                          <p:spTgt spid="3">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barn(inVertical)">
                                      <p:cBhvr>
                                        <p:cTn id="24"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F035F-38E2-4EA3-86BF-75E7B2816B1A}"/>
              </a:ext>
            </a:extLst>
          </p:cNvPr>
          <p:cNvSpPr>
            <a:spLocks noGrp="1"/>
          </p:cNvSpPr>
          <p:nvPr>
            <p:ph type="title"/>
          </p:nvPr>
        </p:nvSpPr>
        <p:spPr/>
        <p:txBody>
          <a:bodyPr/>
          <a:lstStyle/>
          <a:p>
            <a:pPr>
              <a:defRPr/>
            </a:pPr>
            <a:r>
              <a:rPr lang="en-GB" dirty="0">
                <a:solidFill>
                  <a:srgbClr val="002060"/>
                </a:solidFill>
                <a:latin typeface="XCCW Joined 1a" panose="03050602040000000000" pitchFamily="66" charset="0"/>
              </a:rPr>
              <a:t>P.E</a:t>
            </a:r>
          </a:p>
        </p:txBody>
      </p:sp>
      <p:sp>
        <p:nvSpPr>
          <p:cNvPr id="25603" name="Content Placeholder 2">
            <a:extLst>
              <a:ext uri="{FF2B5EF4-FFF2-40B4-BE49-F238E27FC236}">
                <a16:creationId xmlns:a16="http://schemas.microsoft.com/office/drawing/2014/main" id="{8CED9094-92E1-43E0-8A5A-8461DC32C78A}"/>
              </a:ext>
            </a:extLst>
          </p:cNvPr>
          <p:cNvSpPr>
            <a:spLocks noGrp="1"/>
          </p:cNvSpPr>
          <p:nvPr>
            <p:ph idx="1"/>
          </p:nvPr>
        </p:nvSpPr>
        <p:spPr>
          <a:xfrm>
            <a:off x="468313" y="1196975"/>
            <a:ext cx="8147050" cy="5400675"/>
          </a:xfrm>
        </p:spPr>
        <p:txBody>
          <a:bodyPr/>
          <a:lstStyle/>
          <a:p>
            <a:pPr marL="0" indent="0">
              <a:buFont typeface="Wingdings" panose="05000000000000000000" pitchFamily="2" charset="2"/>
              <a:buNone/>
              <a:defRPr/>
            </a:pPr>
            <a:endParaRPr lang="en-GB" altLang="en-US" sz="2200" dirty="0">
              <a:solidFill>
                <a:srgbClr val="002060"/>
              </a:solidFill>
              <a:effectLst/>
              <a:latin typeface="XCCW Joined 1a" pitchFamily="66" charset="0"/>
            </a:endParaRPr>
          </a:p>
          <a:p>
            <a:pPr>
              <a:defRPr/>
            </a:pPr>
            <a:r>
              <a:rPr lang="en-GB" altLang="en-US" sz="2200" dirty="0">
                <a:solidFill>
                  <a:srgbClr val="002060"/>
                </a:solidFill>
                <a:effectLst/>
                <a:latin typeface="XCCW Joined 1a" pitchFamily="66" charset="0"/>
              </a:rPr>
              <a:t>Children come into school in their P.E kit now on their allocated P.E days. These are: </a:t>
            </a:r>
          </a:p>
          <a:p>
            <a:pPr marL="0" indent="0">
              <a:buFont typeface="Wingdings" panose="05000000000000000000" pitchFamily="2" charset="2"/>
              <a:buNone/>
              <a:defRPr/>
            </a:pPr>
            <a:r>
              <a:rPr lang="en-GB" altLang="en-US" sz="2200" b="1" dirty="0">
                <a:solidFill>
                  <a:srgbClr val="002060"/>
                </a:solidFill>
                <a:effectLst/>
                <a:latin typeface="XCCW Joined 1a" pitchFamily="66" charset="0"/>
              </a:rPr>
              <a:t>Owls </a:t>
            </a:r>
            <a:r>
              <a:rPr lang="en-GB" altLang="en-US" sz="2200" dirty="0">
                <a:solidFill>
                  <a:srgbClr val="002060"/>
                </a:solidFill>
                <a:effectLst/>
                <a:latin typeface="XCCW Joined 1a" pitchFamily="66" charset="0"/>
              </a:rPr>
              <a:t>– Wednesday and Thursday </a:t>
            </a:r>
          </a:p>
          <a:p>
            <a:pPr marL="0" indent="0">
              <a:buFont typeface="Wingdings" panose="05000000000000000000" pitchFamily="2" charset="2"/>
              <a:buNone/>
              <a:defRPr/>
            </a:pPr>
            <a:r>
              <a:rPr lang="en-GB" altLang="en-US" sz="2200" b="1" dirty="0">
                <a:solidFill>
                  <a:srgbClr val="002060"/>
                </a:solidFill>
                <a:effectLst/>
                <a:latin typeface="XCCW Joined 1a" pitchFamily="66" charset="0"/>
              </a:rPr>
              <a:t>Rabbits</a:t>
            </a:r>
            <a:r>
              <a:rPr lang="en-GB" altLang="en-US" sz="2200" dirty="0">
                <a:solidFill>
                  <a:srgbClr val="002060"/>
                </a:solidFill>
                <a:effectLst/>
                <a:latin typeface="XCCW Joined 1a" pitchFamily="66" charset="0"/>
              </a:rPr>
              <a:t> – Wednesday and Thursday </a:t>
            </a:r>
          </a:p>
          <a:p>
            <a:pPr marL="0" indent="0">
              <a:buFont typeface="Wingdings" panose="05000000000000000000" pitchFamily="2" charset="2"/>
              <a:buNone/>
              <a:defRPr/>
            </a:pPr>
            <a:r>
              <a:rPr lang="en-GB" altLang="en-US" sz="2200" b="1" dirty="0">
                <a:solidFill>
                  <a:srgbClr val="002060"/>
                </a:solidFill>
                <a:effectLst/>
                <a:latin typeface="XCCW Joined 1a" pitchFamily="66" charset="0"/>
              </a:rPr>
              <a:t>Woodpeckers</a:t>
            </a:r>
            <a:r>
              <a:rPr lang="en-GB" altLang="en-US" sz="2200" dirty="0">
                <a:solidFill>
                  <a:srgbClr val="002060"/>
                </a:solidFill>
                <a:effectLst/>
                <a:latin typeface="XCCW Joined 1a" pitchFamily="66" charset="0"/>
              </a:rPr>
              <a:t> – Wednesday and Thursday </a:t>
            </a:r>
            <a:br>
              <a:rPr lang="en-GB" altLang="en-US" sz="2200" dirty="0">
                <a:solidFill>
                  <a:srgbClr val="002060"/>
                </a:solidFill>
                <a:effectLst/>
                <a:latin typeface="XCCW Joined 1a" pitchFamily="66" charset="0"/>
              </a:rPr>
            </a:br>
            <a:endParaRPr lang="en-GB" altLang="en-US" sz="2200" dirty="0">
              <a:solidFill>
                <a:srgbClr val="002060"/>
              </a:solidFill>
              <a:effectLst/>
              <a:latin typeface="XCCW Joined 1a" pitchFamily="66" charset="0"/>
            </a:endParaRPr>
          </a:p>
          <a:p>
            <a:pPr>
              <a:defRPr/>
            </a:pPr>
            <a:r>
              <a:rPr lang="en-GB" altLang="en-US" sz="2000" dirty="0">
                <a:solidFill>
                  <a:srgbClr val="002060"/>
                </a:solidFill>
                <a:effectLst/>
                <a:latin typeface="XCCW Joined 1a" pitchFamily="66" charset="0"/>
              </a:rPr>
              <a:t>Long hair needs to be tied back. Their earrings need to be removed before school unless they are able to do it themselves.</a:t>
            </a:r>
          </a:p>
          <a:p>
            <a:pPr>
              <a:defRPr/>
            </a:pPr>
            <a:r>
              <a:rPr lang="en-GB" altLang="en-US" sz="2000" dirty="0">
                <a:solidFill>
                  <a:srgbClr val="002060"/>
                </a:solidFill>
                <a:effectLst/>
                <a:latin typeface="XCCW Joined 1a" pitchFamily="66" charset="0"/>
              </a:rPr>
              <a:t>Mrs Stone will be teaching some of your child’s P.E sessions this year. </a:t>
            </a:r>
          </a:p>
          <a:p>
            <a:pPr>
              <a:defRPr/>
            </a:pPr>
            <a:r>
              <a:rPr lang="en-GB" altLang="en-US" sz="2000" dirty="0">
                <a:solidFill>
                  <a:srgbClr val="FF0000"/>
                </a:solidFill>
                <a:effectLst/>
                <a:latin typeface="XCCW Joined 1a" pitchFamily="66" charset="0"/>
              </a:rPr>
              <a:t>Year 2 children will be offered swimming “taster sessions” towards the end of the year. Mrs Stone will contact you with more information nearer the time.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27B3A3-8B8D-447F-A778-804008EFAAE4}"/>
              </a:ext>
            </a:extLst>
          </p:cNvPr>
          <p:cNvSpPr>
            <a:spLocks noGrp="1"/>
          </p:cNvSpPr>
          <p:nvPr>
            <p:ph type="title"/>
          </p:nvPr>
        </p:nvSpPr>
        <p:spPr/>
        <p:txBody>
          <a:bodyPr/>
          <a:lstStyle/>
          <a:p>
            <a:pPr>
              <a:defRPr/>
            </a:pPr>
            <a:r>
              <a:rPr lang="en-GB" dirty="0">
                <a:solidFill>
                  <a:srgbClr val="002060"/>
                </a:solidFill>
                <a:latin typeface="XCCW Joined 1a" panose="03050602040000000000" pitchFamily="66" charset="0"/>
              </a:rPr>
              <a:t>Forest School</a:t>
            </a:r>
            <a:endParaRPr lang="en-US" dirty="0"/>
          </a:p>
        </p:txBody>
      </p:sp>
      <p:sp>
        <p:nvSpPr>
          <p:cNvPr id="3" name="Content Placeholder 2">
            <a:extLst>
              <a:ext uri="{FF2B5EF4-FFF2-40B4-BE49-F238E27FC236}">
                <a16:creationId xmlns:a16="http://schemas.microsoft.com/office/drawing/2014/main" id="{FC43EA2B-F11C-43FB-B972-966625DBE364}"/>
              </a:ext>
            </a:extLst>
          </p:cNvPr>
          <p:cNvSpPr>
            <a:spLocks noGrp="1"/>
          </p:cNvSpPr>
          <p:nvPr>
            <p:ph idx="1"/>
          </p:nvPr>
        </p:nvSpPr>
        <p:spPr>
          <a:xfrm>
            <a:off x="457200" y="1163638"/>
            <a:ext cx="8229600" cy="4530725"/>
          </a:xfrm>
        </p:spPr>
        <p:txBody>
          <a:bodyPr/>
          <a:lstStyle/>
          <a:p>
            <a:pPr>
              <a:defRPr/>
            </a:pPr>
            <a:r>
              <a:rPr lang="en-GB" sz="2400" dirty="0">
                <a:solidFill>
                  <a:schemeClr val="bg2">
                    <a:lumMod val="50000"/>
                  </a:schemeClr>
                </a:solidFill>
                <a:effectLst/>
                <a:latin typeface="XCCW Joined 1a" panose="03050602040000000000" pitchFamily="66" charset="0"/>
              </a:rPr>
              <a:t>Forest School sessions will be bi-weekly now. Information regarding when forest school sessions will be is on your child’s class window. </a:t>
            </a:r>
          </a:p>
          <a:p>
            <a:pPr>
              <a:defRPr/>
            </a:pPr>
            <a:r>
              <a:rPr lang="en-GB" sz="2400" dirty="0">
                <a:solidFill>
                  <a:schemeClr val="bg2">
                    <a:lumMod val="50000"/>
                  </a:schemeClr>
                </a:solidFill>
                <a:effectLst/>
                <a:latin typeface="XCCW Joined 1a" panose="03050602040000000000" pitchFamily="66" charset="0"/>
              </a:rPr>
              <a:t>Children’s next forest school session will be next week – Wednesday 24</a:t>
            </a:r>
            <a:r>
              <a:rPr lang="en-GB" sz="2400" baseline="30000" dirty="0">
                <a:solidFill>
                  <a:schemeClr val="bg2">
                    <a:lumMod val="50000"/>
                  </a:schemeClr>
                </a:solidFill>
                <a:effectLst/>
                <a:latin typeface="XCCW Joined 1a" panose="03050602040000000000" pitchFamily="66" charset="0"/>
              </a:rPr>
              <a:t>th</a:t>
            </a:r>
            <a:r>
              <a:rPr lang="en-GB" sz="2400" dirty="0">
                <a:solidFill>
                  <a:schemeClr val="bg2">
                    <a:lumMod val="50000"/>
                  </a:schemeClr>
                </a:solidFill>
                <a:effectLst/>
                <a:latin typeface="XCCW Joined 1a" panose="03050602040000000000" pitchFamily="66" charset="0"/>
              </a:rPr>
              <a:t> September.</a:t>
            </a:r>
          </a:p>
          <a:p>
            <a:pPr>
              <a:defRPr/>
            </a:pPr>
            <a:r>
              <a:rPr lang="en-GB" sz="2400" dirty="0">
                <a:solidFill>
                  <a:schemeClr val="bg2">
                    <a:lumMod val="50000"/>
                  </a:schemeClr>
                </a:solidFill>
                <a:effectLst/>
                <a:latin typeface="XCCW Joined 1a" panose="03050602040000000000" pitchFamily="66" charset="0"/>
              </a:rPr>
              <a:t>Miss Hall-</a:t>
            </a:r>
            <a:r>
              <a:rPr lang="en-GB" sz="2400" dirty="0" err="1">
                <a:solidFill>
                  <a:schemeClr val="bg2">
                    <a:lumMod val="50000"/>
                  </a:schemeClr>
                </a:solidFill>
                <a:effectLst/>
                <a:latin typeface="XCCW Joined 1a" panose="03050602040000000000" pitchFamily="66" charset="0"/>
              </a:rPr>
              <a:t>Lindop</a:t>
            </a:r>
            <a:r>
              <a:rPr lang="en-GB" sz="2400" dirty="0">
                <a:solidFill>
                  <a:schemeClr val="bg2">
                    <a:lumMod val="50000"/>
                  </a:schemeClr>
                </a:solidFill>
                <a:effectLst/>
                <a:latin typeface="XCCW Joined 1a" panose="03050602040000000000" pitchFamily="66" charset="0"/>
              </a:rPr>
              <a:t> will be running our Forest School sessions. </a:t>
            </a:r>
          </a:p>
          <a:p>
            <a:pPr>
              <a:defRPr/>
            </a:pPr>
            <a:r>
              <a:rPr lang="en-GB" sz="2400" u="sng" dirty="0">
                <a:solidFill>
                  <a:schemeClr val="bg2">
                    <a:lumMod val="50000"/>
                  </a:schemeClr>
                </a:solidFill>
                <a:effectLst/>
                <a:latin typeface="XCCW Joined 1a" panose="03050602040000000000" pitchFamily="66" charset="0"/>
              </a:rPr>
              <a:t>Forest school Clothing</a:t>
            </a:r>
          </a:p>
          <a:p>
            <a:pPr marL="571500" indent="-571500">
              <a:buFont typeface="Arial" panose="020B0604020202020204" pitchFamily="34" charset="0"/>
              <a:buChar char="•"/>
              <a:defRPr/>
            </a:pPr>
            <a:r>
              <a:rPr lang="en-GB" sz="2400" dirty="0">
                <a:solidFill>
                  <a:schemeClr val="bg2">
                    <a:lumMod val="50000"/>
                  </a:schemeClr>
                </a:solidFill>
                <a:effectLst/>
                <a:latin typeface="XCCW Joined 1a" panose="03050602040000000000" pitchFamily="66" charset="0"/>
              </a:rPr>
              <a:t>Long sleeve top</a:t>
            </a:r>
          </a:p>
          <a:p>
            <a:pPr marL="571500" indent="-571500">
              <a:buFont typeface="Arial" panose="020B0604020202020204" pitchFamily="34" charset="0"/>
              <a:buChar char="•"/>
              <a:defRPr/>
            </a:pPr>
            <a:r>
              <a:rPr lang="en-GB" sz="2400" dirty="0">
                <a:solidFill>
                  <a:schemeClr val="bg2">
                    <a:lumMod val="50000"/>
                  </a:schemeClr>
                </a:solidFill>
                <a:effectLst/>
                <a:latin typeface="XCCW Joined 1a" panose="03050602040000000000" pitchFamily="66" charset="0"/>
              </a:rPr>
              <a:t>Long trousers</a:t>
            </a:r>
          </a:p>
          <a:p>
            <a:pPr marL="571500" indent="-571500">
              <a:buFont typeface="Arial" panose="020B0604020202020204" pitchFamily="34" charset="0"/>
              <a:buChar char="•"/>
              <a:defRPr/>
            </a:pPr>
            <a:r>
              <a:rPr lang="en-GB" sz="2400" dirty="0">
                <a:solidFill>
                  <a:schemeClr val="bg2">
                    <a:lumMod val="50000"/>
                  </a:schemeClr>
                </a:solidFill>
                <a:effectLst/>
                <a:latin typeface="XCCW Joined 1a" panose="03050602040000000000" pitchFamily="66" charset="0"/>
              </a:rPr>
              <a:t>Wellies</a:t>
            </a:r>
          </a:p>
          <a:p>
            <a:pPr marL="571500" indent="-571500">
              <a:buFont typeface="Arial" panose="020B0604020202020204" pitchFamily="34" charset="0"/>
              <a:buChar char="•"/>
              <a:defRPr/>
            </a:pPr>
            <a:r>
              <a:rPr lang="en-GB" sz="2400" dirty="0">
                <a:solidFill>
                  <a:schemeClr val="bg2">
                    <a:lumMod val="50000"/>
                  </a:schemeClr>
                </a:solidFill>
                <a:effectLst/>
                <a:latin typeface="XCCW Joined 1a" panose="03050602040000000000" pitchFamily="66" charset="0"/>
              </a:rPr>
              <a:t>Waterproof top and bottoms/all in one. </a:t>
            </a:r>
          </a:p>
          <a:p>
            <a:pPr>
              <a:defRPr/>
            </a:pPr>
            <a:endParaRPr lang="en-US" sz="2800" dirty="0">
              <a:solidFill>
                <a:schemeClr val="bg2">
                  <a:lumMod val="50000"/>
                </a:schemeClr>
              </a:solidFill>
              <a:latin typeface="XCCW Joined 1a" panose="03050602040000000000" pitchFamily="66"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17263-96AF-413B-8A20-1BCCAC0CA2D9}"/>
              </a:ext>
            </a:extLst>
          </p:cNvPr>
          <p:cNvSpPr>
            <a:spLocks noGrp="1"/>
          </p:cNvSpPr>
          <p:nvPr>
            <p:ph type="title"/>
          </p:nvPr>
        </p:nvSpPr>
        <p:spPr>
          <a:xfrm>
            <a:off x="323850" y="115888"/>
            <a:ext cx="8229600" cy="1139825"/>
          </a:xfrm>
        </p:spPr>
        <p:txBody>
          <a:bodyPr/>
          <a:lstStyle/>
          <a:p>
            <a:pPr>
              <a:defRPr/>
            </a:pPr>
            <a:r>
              <a:rPr lang="en-GB" dirty="0">
                <a:solidFill>
                  <a:srgbClr val="002060"/>
                </a:solidFill>
                <a:latin typeface="XCCW Joined 1a" panose="03050602040000000000" pitchFamily="66" charset="0"/>
              </a:rPr>
              <a:t>Trips / Visits</a:t>
            </a:r>
            <a:endParaRPr lang="en-US" dirty="0"/>
          </a:p>
        </p:txBody>
      </p:sp>
      <p:sp>
        <p:nvSpPr>
          <p:cNvPr id="3" name="Content Placeholder 2">
            <a:extLst>
              <a:ext uri="{FF2B5EF4-FFF2-40B4-BE49-F238E27FC236}">
                <a16:creationId xmlns:a16="http://schemas.microsoft.com/office/drawing/2014/main" id="{7D2DABB8-994D-4A5A-9AE5-FE5290B28DB9}"/>
              </a:ext>
            </a:extLst>
          </p:cNvPr>
          <p:cNvSpPr>
            <a:spLocks noGrp="1"/>
          </p:cNvSpPr>
          <p:nvPr>
            <p:ph idx="1"/>
          </p:nvPr>
        </p:nvSpPr>
        <p:spPr>
          <a:xfrm>
            <a:off x="333375" y="1844675"/>
            <a:ext cx="8229600" cy="4530725"/>
          </a:xfrm>
        </p:spPr>
        <p:txBody>
          <a:bodyPr/>
          <a:lstStyle/>
          <a:p>
            <a:pPr>
              <a:defRPr/>
            </a:pPr>
            <a:r>
              <a:rPr lang="en-US" sz="2800" dirty="0">
                <a:solidFill>
                  <a:schemeClr val="bg2">
                    <a:lumMod val="50000"/>
                  </a:schemeClr>
                </a:solidFill>
                <a:effectLst/>
                <a:latin typeface="XCCW Joined 1a" panose="03050602040000000000" pitchFamily="66" charset="0"/>
              </a:rPr>
              <a:t>The Marlowe Theatre Canterbury – pantomime</a:t>
            </a:r>
          </a:p>
          <a:p>
            <a:pPr>
              <a:defRPr/>
            </a:pPr>
            <a:r>
              <a:rPr lang="en-US" sz="2800" dirty="0">
                <a:solidFill>
                  <a:schemeClr val="bg2">
                    <a:lumMod val="50000"/>
                  </a:schemeClr>
                </a:solidFill>
                <a:effectLst/>
                <a:latin typeface="XCCW Joined 1a" panose="03050602040000000000" pitchFamily="66" charset="0"/>
              </a:rPr>
              <a:t>The Central Theatre – Music Festival</a:t>
            </a:r>
          </a:p>
          <a:p>
            <a:pPr>
              <a:defRPr/>
            </a:pPr>
            <a:r>
              <a:rPr lang="en-US" sz="2800" dirty="0">
                <a:solidFill>
                  <a:schemeClr val="bg2">
                    <a:lumMod val="50000"/>
                  </a:schemeClr>
                </a:solidFill>
                <a:effectLst/>
                <a:latin typeface="XCCW Joined 1a" panose="03050602040000000000" pitchFamily="66" charset="0"/>
              </a:rPr>
              <a:t>Workshops for The Great Fire of London and Florence Nightingale</a:t>
            </a:r>
          </a:p>
          <a:p>
            <a:pPr>
              <a:defRPr/>
            </a:pPr>
            <a:r>
              <a:rPr lang="en-US" sz="2800" dirty="0">
                <a:solidFill>
                  <a:schemeClr val="bg2">
                    <a:lumMod val="50000"/>
                  </a:schemeClr>
                </a:solidFill>
                <a:effectLst/>
                <a:latin typeface="XCCW Joined 1a" panose="03050602040000000000" pitchFamily="66" charset="0"/>
              </a:rPr>
              <a:t>Trips to the local area</a:t>
            </a:r>
          </a:p>
          <a:p>
            <a:pPr>
              <a:defRPr/>
            </a:pPr>
            <a:endParaRPr lang="en-US" sz="2800" dirty="0">
              <a:solidFill>
                <a:schemeClr val="bg2">
                  <a:lumMod val="50000"/>
                </a:schemeClr>
              </a:solidFill>
              <a:latin typeface="XCCW Joined 1a" panose="03050602040000000000" pitchFamily="66"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33641116-5C4D-49D7-B74F-FE4104C68BB5}"/>
              </a:ext>
            </a:extLst>
          </p:cNvPr>
          <p:cNvSpPr>
            <a:spLocks noGrp="1" noChangeArrowheads="1"/>
          </p:cNvSpPr>
          <p:nvPr>
            <p:ph type="title"/>
          </p:nvPr>
        </p:nvSpPr>
        <p:spPr/>
        <p:txBody>
          <a:bodyPr/>
          <a:lstStyle/>
          <a:p>
            <a:pPr eaLnBrk="1" hangingPunct="1">
              <a:defRPr/>
            </a:pPr>
            <a:r>
              <a:rPr lang="en-GB" dirty="0">
                <a:solidFill>
                  <a:srgbClr val="002060"/>
                </a:solidFill>
                <a:latin typeface="XCCW Joined 1a" panose="03050602040000000000" pitchFamily="66" charset="0"/>
              </a:rPr>
              <a:t>Thank you for coming!</a:t>
            </a:r>
            <a:endParaRPr lang="en-US" dirty="0">
              <a:solidFill>
                <a:srgbClr val="002060"/>
              </a:solidFill>
              <a:latin typeface="XCCW Joined 1a" panose="03050602040000000000" pitchFamily="66" charset="0"/>
            </a:endParaRPr>
          </a:p>
        </p:txBody>
      </p:sp>
      <p:sp>
        <p:nvSpPr>
          <p:cNvPr id="26627" name="Rectangle 3">
            <a:extLst>
              <a:ext uri="{FF2B5EF4-FFF2-40B4-BE49-F238E27FC236}">
                <a16:creationId xmlns:a16="http://schemas.microsoft.com/office/drawing/2014/main" id="{01DAF05E-24A2-4E6F-AFEF-0F85BCD97402}"/>
              </a:ext>
            </a:extLst>
          </p:cNvPr>
          <p:cNvSpPr>
            <a:spLocks noGrp="1" noChangeArrowheads="1"/>
          </p:cNvSpPr>
          <p:nvPr>
            <p:ph type="body" idx="1"/>
          </p:nvPr>
        </p:nvSpPr>
        <p:spPr/>
        <p:txBody>
          <a:bodyPr/>
          <a:lstStyle/>
          <a:p>
            <a:pPr algn="ctr" eaLnBrk="1" hangingPunct="1">
              <a:buFont typeface="Wingdings" panose="05000000000000000000" pitchFamily="2" charset="2"/>
              <a:buNone/>
              <a:defRPr/>
            </a:pPr>
            <a:endParaRPr lang="en-GB" dirty="0"/>
          </a:p>
          <a:p>
            <a:pPr algn="ctr" eaLnBrk="1" hangingPunct="1">
              <a:buFont typeface="Wingdings" panose="05000000000000000000" pitchFamily="2" charset="2"/>
              <a:buNone/>
              <a:defRPr/>
            </a:pPr>
            <a:endParaRPr lang="en-GB" dirty="0"/>
          </a:p>
          <a:p>
            <a:pPr algn="ctr" eaLnBrk="1" hangingPunct="1">
              <a:buFont typeface="Wingdings" panose="05000000000000000000" pitchFamily="2" charset="2"/>
              <a:buNone/>
              <a:defRPr/>
            </a:pPr>
            <a:r>
              <a:rPr lang="en-GB" sz="4400" dirty="0">
                <a:solidFill>
                  <a:srgbClr val="002060"/>
                </a:solidFill>
                <a:effectLst/>
                <a:latin typeface="XCCW Joined 1a" panose="03050602040000000000" pitchFamily="66" charset="0"/>
              </a:rPr>
              <a:t>Any questions?</a:t>
            </a:r>
          </a:p>
          <a:p>
            <a:pPr algn="ctr" eaLnBrk="1" hangingPunct="1">
              <a:buFont typeface="Wingdings" panose="05000000000000000000" pitchFamily="2" charset="2"/>
              <a:buNone/>
              <a:defRPr/>
            </a:pPr>
            <a:endParaRPr lang="en-US" dirty="0"/>
          </a:p>
        </p:txBody>
      </p:sp>
      <p:pic>
        <p:nvPicPr>
          <p:cNvPr id="21508" name="Picture 4" descr="C:\Users\MathsGroup\AppData\Local\Microsoft\Windows\Temporary Internet Files\Content.IE5\ULWPQ4BI\MC900290705[1].wmf">
            <a:extLst>
              <a:ext uri="{FF2B5EF4-FFF2-40B4-BE49-F238E27FC236}">
                <a16:creationId xmlns:a16="http://schemas.microsoft.com/office/drawing/2014/main" id="{22FC1354-A0C8-4697-8C7D-17055079A7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9400" y="3933825"/>
            <a:ext cx="3759200" cy="1868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626"/>
                                        </p:tgtEl>
                                        <p:attrNameLst>
                                          <p:attrName>style.visibility</p:attrName>
                                        </p:attrNameLst>
                                      </p:cBhvr>
                                      <p:to>
                                        <p:strVal val="visible"/>
                                      </p:to>
                                    </p:set>
                                    <p:anim calcmode="lin" valueType="num">
                                      <p:cBhvr additive="base">
                                        <p:cTn id="7" dur="500" fill="hold"/>
                                        <p:tgtEl>
                                          <p:spTgt spid="26626"/>
                                        </p:tgtEl>
                                        <p:attrNameLst>
                                          <p:attrName>ppt_x</p:attrName>
                                        </p:attrNameLst>
                                      </p:cBhvr>
                                      <p:tavLst>
                                        <p:tav tm="0">
                                          <p:val>
                                            <p:strVal val="#ppt_x"/>
                                          </p:val>
                                        </p:tav>
                                        <p:tav tm="100000">
                                          <p:val>
                                            <p:strVal val="#ppt_x"/>
                                          </p:val>
                                        </p:tav>
                                      </p:tavLst>
                                    </p:anim>
                                    <p:anim calcmode="lin" valueType="num">
                                      <p:cBhvr additive="base">
                                        <p:cTn id="8" dur="500" fill="hold"/>
                                        <p:tgtEl>
                                          <p:spTgt spid="2662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6" presetClass="entr" presetSubtype="0" fill="hold" grpId="0" nodeType="clickEffect">
                                  <p:stCondLst>
                                    <p:cond delay="0"/>
                                  </p:stCondLst>
                                  <p:childTnLst>
                                    <p:set>
                                      <p:cBhvr>
                                        <p:cTn id="12" dur="1" fill="hold">
                                          <p:stCondLst>
                                            <p:cond delay="0"/>
                                          </p:stCondLst>
                                        </p:cTn>
                                        <p:tgtEl>
                                          <p:spTgt spid="26627">
                                            <p:txEl>
                                              <p:pRg st="2" end="2"/>
                                            </p:txEl>
                                          </p:spTgt>
                                        </p:tgtEl>
                                        <p:attrNameLst>
                                          <p:attrName>style.visibility</p:attrName>
                                        </p:attrNameLst>
                                      </p:cBhvr>
                                      <p:to>
                                        <p:strVal val="visible"/>
                                      </p:to>
                                    </p:set>
                                    <p:animEffect transition="in" filter="wipe(down)">
                                      <p:cBhvr>
                                        <p:cTn id="13" dur="580">
                                          <p:stCondLst>
                                            <p:cond delay="0"/>
                                          </p:stCondLst>
                                        </p:cTn>
                                        <p:tgtEl>
                                          <p:spTgt spid="26627">
                                            <p:txEl>
                                              <p:pRg st="2" end="2"/>
                                            </p:txEl>
                                          </p:spTgt>
                                        </p:tgtEl>
                                      </p:cBhvr>
                                    </p:animEffect>
                                    <p:anim calcmode="lin" valueType="num">
                                      <p:cBhvr>
                                        <p:cTn id="14" dur="1822" tmFilter="0,0; 0.14,0.36; 0.43,0.73; 0.71,0.91; 1.0,1.0">
                                          <p:stCondLst>
                                            <p:cond delay="0"/>
                                          </p:stCondLst>
                                        </p:cTn>
                                        <p:tgtEl>
                                          <p:spTgt spid="26627">
                                            <p:txEl>
                                              <p:pRg st="2" end="2"/>
                                            </p:txEl>
                                          </p:spTgt>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26627">
                                            <p:txEl>
                                              <p:pRg st="2" end="2"/>
                                            </p:txEl>
                                          </p:spTgt>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26627">
                                            <p:txEl>
                                              <p:pRg st="2" end="2"/>
                                            </p:txEl>
                                          </p:spTgt>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26627">
                                            <p:txEl>
                                              <p:pRg st="2" end="2"/>
                                            </p:txEl>
                                          </p:spTgt>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26627">
                                            <p:txEl>
                                              <p:pRg st="2" end="2"/>
                                            </p:txEl>
                                          </p:spTgt>
                                        </p:tgtEl>
                                        <p:attrNameLst>
                                          <p:attrName>ppt_y</p:attrName>
                                        </p:attrNameLst>
                                      </p:cBhvr>
                                      <p:tavLst>
                                        <p:tav tm="0" fmla="#ppt_y-sin(pi*$)/81">
                                          <p:val>
                                            <p:fltVal val="0"/>
                                          </p:val>
                                        </p:tav>
                                        <p:tav tm="100000">
                                          <p:val>
                                            <p:fltVal val="1"/>
                                          </p:val>
                                        </p:tav>
                                      </p:tavLst>
                                    </p:anim>
                                    <p:animScale>
                                      <p:cBhvr>
                                        <p:cTn id="19" dur="26">
                                          <p:stCondLst>
                                            <p:cond delay="650"/>
                                          </p:stCondLst>
                                        </p:cTn>
                                        <p:tgtEl>
                                          <p:spTgt spid="26627">
                                            <p:txEl>
                                              <p:pRg st="2" end="2"/>
                                            </p:txEl>
                                          </p:spTgt>
                                        </p:tgtEl>
                                      </p:cBhvr>
                                      <p:to x="100000" y="60000"/>
                                    </p:animScale>
                                    <p:animScale>
                                      <p:cBhvr>
                                        <p:cTn id="20" dur="166" decel="50000">
                                          <p:stCondLst>
                                            <p:cond delay="676"/>
                                          </p:stCondLst>
                                        </p:cTn>
                                        <p:tgtEl>
                                          <p:spTgt spid="26627">
                                            <p:txEl>
                                              <p:pRg st="2" end="2"/>
                                            </p:txEl>
                                          </p:spTgt>
                                        </p:tgtEl>
                                      </p:cBhvr>
                                      <p:to x="100000" y="100000"/>
                                    </p:animScale>
                                    <p:animScale>
                                      <p:cBhvr>
                                        <p:cTn id="21" dur="26">
                                          <p:stCondLst>
                                            <p:cond delay="1312"/>
                                          </p:stCondLst>
                                        </p:cTn>
                                        <p:tgtEl>
                                          <p:spTgt spid="26627">
                                            <p:txEl>
                                              <p:pRg st="2" end="2"/>
                                            </p:txEl>
                                          </p:spTgt>
                                        </p:tgtEl>
                                      </p:cBhvr>
                                      <p:to x="100000" y="80000"/>
                                    </p:animScale>
                                    <p:animScale>
                                      <p:cBhvr>
                                        <p:cTn id="22" dur="166" decel="50000">
                                          <p:stCondLst>
                                            <p:cond delay="1338"/>
                                          </p:stCondLst>
                                        </p:cTn>
                                        <p:tgtEl>
                                          <p:spTgt spid="26627">
                                            <p:txEl>
                                              <p:pRg st="2" end="2"/>
                                            </p:txEl>
                                          </p:spTgt>
                                        </p:tgtEl>
                                      </p:cBhvr>
                                      <p:to x="100000" y="100000"/>
                                    </p:animScale>
                                    <p:animScale>
                                      <p:cBhvr>
                                        <p:cTn id="23" dur="26">
                                          <p:stCondLst>
                                            <p:cond delay="1642"/>
                                          </p:stCondLst>
                                        </p:cTn>
                                        <p:tgtEl>
                                          <p:spTgt spid="26627">
                                            <p:txEl>
                                              <p:pRg st="2" end="2"/>
                                            </p:txEl>
                                          </p:spTgt>
                                        </p:tgtEl>
                                      </p:cBhvr>
                                      <p:to x="100000" y="90000"/>
                                    </p:animScale>
                                    <p:animScale>
                                      <p:cBhvr>
                                        <p:cTn id="24" dur="166" decel="50000">
                                          <p:stCondLst>
                                            <p:cond delay="1668"/>
                                          </p:stCondLst>
                                        </p:cTn>
                                        <p:tgtEl>
                                          <p:spTgt spid="26627">
                                            <p:txEl>
                                              <p:pRg st="2" end="2"/>
                                            </p:txEl>
                                          </p:spTgt>
                                        </p:tgtEl>
                                      </p:cBhvr>
                                      <p:to x="100000" y="100000"/>
                                    </p:animScale>
                                    <p:animScale>
                                      <p:cBhvr>
                                        <p:cTn id="25" dur="26">
                                          <p:stCondLst>
                                            <p:cond delay="1808"/>
                                          </p:stCondLst>
                                        </p:cTn>
                                        <p:tgtEl>
                                          <p:spTgt spid="26627">
                                            <p:txEl>
                                              <p:pRg st="2" end="2"/>
                                            </p:txEl>
                                          </p:spTgt>
                                        </p:tgtEl>
                                      </p:cBhvr>
                                      <p:to x="100000" y="95000"/>
                                    </p:animScale>
                                    <p:animScale>
                                      <p:cBhvr>
                                        <p:cTn id="26" dur="166" decel="50000">
                                          <p:stCondLst>
                                            <p:cond delay="1834"/>
                                          </p:stCondLst>
                                        </p:cTn>
                                        <p:tgtEl>
                                          <p:spTgt spid="26627">
                                            <p:txEl>
                                              <p:pRg st="2" end="2"/>
                                            </p:txEl>
                                          </p:spTgt>
                                        </p:tgtEl>
                                      </p:cBhvr>
                                      <p:to x="100000" y="100000"/>
                                    </p:animScale>
                                  </p:childTnLst>
                                </p:cTn>
                              </p:par>
                            </p:childTnLst>
                          </p:cTn>
                        </p:par>
                      </p:childTnLst>
                    </p:cTn>
                  </p:par>
                  <p:par>
                    <p:cTn id="27" fill="hold" nodeType="clickPar">
                      <p:stCondLst>
                        <p:cond delay="indefinite"/>
                      </p:stCondLst>
                      <p:childTnLst>
                        <p:par>
                          <p:cTn id="28" fill="hold" nodeType="withGroup">
                            <p:stCondLst>
                              <p:cond delay="0"/>
                            </p:stCondLst>
                            <p:childTnLst>
                              <p:par>
                                <p:cTn id="29" presetID="45" presetClass="entr" presetSubtype="0" fill="hold" nodeType="clickEffect">
                                  <p:stCondLst>
                                    <p:cond delay="0"/>
                                  </p:stCondLst>
                                  <p:childTnLst>
                                    <p:set>
                                      <p:cBhvr>
                                        <p:cTn id="30" dur="1" fill="hold">
                                          <p:stCondLst>
                                            <p:cond delay="0"/>
                                          </p:stCondLst>
                                        </p:cTn>
                                        <p:tgtEl>
                                          <p:spTgt spid="21508"/>
                                        </p:tgtEl>
                                        <p:attrNameLst>
                                          <p:attrName>style.visibility</p:attrName>
                                        </p:attrNameLst>
                                      </p:cBhvr>
                                      <p:to>
                                        <p:strVal val="visible"/>
                                      </p:to>
                                    </p:set>
                                    <p:animEffect transition="in" filter="fade">
                                      <p:cBhvr>
                                        <p:cTn id="31" dur="2000"/>
                                        <p:tgtEl>
                                          <p:spTgt spid="21508"/>
                                        </p:tgtEl>
                                      </p:cBhvr>
                                    </p:animEffect>
                                    <p:anim calcmode="lin" valueType="num">
                                      <p:cBhvr>
                                        <p:cTn id="32" dur="2000" fill="hold"/>
                                        <p:tgtEl>
                                          <p:spTgt spid="21508"/>
                                        </p:tgtEl>
                                        <p:attrNameLst>
                                          <p:attrName>ppt_w</p:attrName>
                                        </p:attrNameLst>
                                      </p:cBhvr>
                                      <p:tavLst>
                                        <p:tav tm="0" fmla="#ppt_w*sin(2.5*pi*$)">
                                          <p:val>
                                            <p:fltVal val="0"/>
                                          </p:val>
                                        </p:tav>
                                        <p:tav tm="100000">
                                          <p:val>
                                            <p:fltVal val="1"/>
                                          </p:val>
                                        </p:tav>
                                      </p:tavLst>
                                    </p:anim>
                                    <p:anim calcmode="lin" valueType="num">
                                      <p:cBhvr>
                                        <p:cTn id="33" dur="2000" fill="hold"/>
                                        <p:tgtEl>
                                          <p:spTgt spid="2150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P spid="26627" grpId="0" build="p"/>
    </p:bldLst>
  </p:timing>
</p:sld>
</file>

<file path=ppt/theme/theme1.xml><?xml version="1.0" encoding="utf-8"?>
<a:theme xmlns:a="http://schemas.openxmlformats.org/drawingml/2006/main" name="Orbit">
  <a:themeElements>
    <a:clrScheme name="Orbit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fontScheme name="Orbit">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rbit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Orbit 2">
        <a:dk1>
          <a:srgbClr val="008000"/>
        </a:dk1>
        <a:lt1>
          <a:srgbClr val="FFFFFF"/>
        </a:lt1>
        <a:dk2>
          <a:srgbClr val="003300"/>
        </a:dk2>
        <a:lt2>
          <a:srgbClr val="C0C0C0"/>
        </a:lt2>
        <a:accent1>
          <a:srgbClr val="99CC00"/>
        </a:accent1>
        <a:accent2>
          <a:srgbClr val="527C3A"/>
        </a:accent2>
        <a:accent3>
          <a:srgbClr val="AAADAA"/>
        </a:accent3>
        <a:accent4>
          <a:srgbClr val="DADADA"/>
        </a:accent4>
        <a:accent5>
          <a:srgbClr val="CAE2AA"/>
        </a:accent5>
        <a:accent6>
          <a:srgbClr val="497034"/>
        </a:accent6>
        <a:hlink>
          <a:srgbClr val="33CC33"/>
        </a:hlink>
        <a:folHlink>
          <a:srgbClr val="C1FF83"/>
        </a:folHlink>
      </a:clrScheme>
      <a:clrMap bg1="dk2" tx1="lt1" bg2="dk1" tx2="lt2" accent1="accent1" accent2="accent2" accent3="accent3" accent4="accent4" accent5="accent5" accent6="accent6" hlink="hlink" folHlink="folHlink"/>
    </a:extraClrScheme>
    <a:extraClrScheme>
      <a:clrScheme name="Orbit 3">
        <a:dk1>
          <a:srgbClr val="000066"/>
        </a:dk1>
        <a:lt1>
          <a:srgbClr val="FFFFFF"/>
        </a:lt1>
        <a:dk2>
          <a:srgbClr val="000099"/>
        </a:dk2>
        <a:lt2>
          <a:srgbClr val="9FBFFF"/>
        </a:lt2>
        <a:accent1>
          <a:srgbClr val="0099CC"/>
        </a:accent1>
        <a:accent2>
          <a:srgbClr val="00CC66"/>
        </a:accent2>
        <a:accent3>
          <a:srgbClr val="AAAACA"/>
        </a:accent3>
        <a:accent4>
          <a:srgbClr val="DADADA"/>
        </a:accent4>
        <a:accent5>
          <a:srgbClr val="AACAE2"/>
        </a:accent5>
        <a:accent6>
          <a:srgbClr val="00B95C"/>
        </a:accent6>
        <a:hlink>
          <a:srgbClr val="00FFFF"/>
        </a:hlink>
        <a:folHlink>
          <a:srgbClr val="CDE6FF"/>
        </a:folHlink>
      </a:clrScheme>
      <a:clrMap bg1="dk2" tx1="lt1" bg2="dk1" tx2="lt2" accent1="accent1" accent2="accent2" accent3="accent3" accent4="accent4" accent5="accent5" accent6="accent6" hlink="hlink" folHlink="folHlink"/>
    </a:extraClrScheme>
    <a:extraClrScheme>
      <a:clrScheme name="Orbit 4">
        <a:dk1>
          <a:srgbClr val="00ACA8"/>
        </a:dk1>
        <a:lt1>
          <a:srgbClr val="FFFFFF"/>
        </a:lt1>
        <a:dk2>
          <a:srgbClr val="006666"/>
        </a:dk2>
        <a:lt2>
          <a:srgbClr val="FFFF99"/>
        </a:lt2>
        <a:accent1>
          <a:srgbClr val="0099CC"/>
        </a:accent1>
        <a:accent2>
          <a:srgbClr val="6D6FC7"/>
        </a:accent2>
        <a:accent3>
          <a:srgbClr val="AAB8B8"/>
        </a:accent3>
        <a:accent4>
          <a:srgbClr val="DADADA"/>
        </a:accent4>
        <a:accent5>
          <a:srgbClr val="AACAE2"/>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rbit 5">
        <a:dk1>
          <a:srgbClr val="BA0023"/>
        </a:dk1>
        <a:lt1>
          <a:srgbClr val="FFFFFF"/>
        </a:lt1>
        <a:dk2>
          <a:srgbClr val="800000"/>
        </a:dk2>
        <a:lt2>
          <a:srgbClr val="FFFF99"/>
        </a:lt2>
        <a:accent1>
          <a:srgbClr val="FF6600"/>
        </a:accent1>
        <a:accent2>
          <a:srgbClr val="C5543D"/>
        </a:accent2>
        <a:accent3>
          <a:srgbClr val="C0AAAA"/>
        </a:accent3>
        <a:accent4>
          <a:srgbClr val="DADADA"/>
        </a:accent4>
        <a:accent5>
          <a:srgbClr val="FFB8AA"/>
        </a:accent5>
        <a:accent6>
          <a:srgbClr val="B24B36"/>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Orbit 6">
        <a:dk1>
          <a:srgbClr val="6D776E"/>
        </a:dk1>
        <a:lt1>
          <a:srgbClr val="FFFFFF"/>
        </a:lt1>
        <a:dk2>
          <a:srgbClr val="575863"/>
        </a:dk2>
        <a:lt2>
          <a:srgbClr val="DDDDDD"/>
        </a:lt2>
        <a:accent1>
          <a:srgbClr val="0099CC"/>
        </a:accent1>
        <a:accent2>
          <a:srgbClr val="939EA9"/>
        </a:accent2>
        <a:accent3>
          <a:srgbClr val="B4B4B7"/>
        </a:accent3>
        <a:accent4>
          <a:srgbClr val="DADADA"/>
        </a:accent4>
        <a:accent5>
          <a:srgbClr val="AACAE2"/>
        </a:accent5>
        <a:accent6>
          <a:srgbClr val="858F99"/>
        </a:accent6>
        <a:hlink>
          <a:srgbClr val="FFCC00"/>
        </a:hlink>
        <a:folHlink>
          <a:srgbClr val="BD8949"/>
        </a:folHlink>
      </a:clrScheme>
      <a:clrMap bg1="dk2" tx1="lt1" bg2="dk1" tx2="lt2" accent1="accent1" accent2="accent2" accent3="accent3" accent4="accent4" accent5="accent5" accent6="accent6" hlink="hlink" folHlink="folHlink"/>
    </a:extraClrScheme>
    <a:extraClrScheme>
      <a:clrScheme name="Orbit 7">
        <a:dk1>
          <a:srgbClr val="A28A84"/>
        </a:dk1>
        <a:lt1>
          <a:srgbClr val="FFFFFF"/>
        </a:lt1>
        <a:dk2>
          <a:srgbClr val="765E58"/>
        </a:dk2>
        <a:lt2>
          <a:srgbClr val="DDDDDD"/>
        </a:lt2>
        <a:accent1>
          <a:srgbClr val="CC6600"/>
        </a:accent1>
        <a:accent2>
          <a:srgbClr val="CC9900"/>
        </a:accent2>
        <a:accent3>
          <a:srgbClr val="BDB6B4"/>
        </a:accent3>
        <a:accent4>
          <a:srgbClr val="DADADA"/>
        </a:accent4>
        <a:accent5>
          <a:srgbClr val="E2B8AA"/>
        </a:accent5>
        <a:accent6>
          <a:srgbClr val="B98A00"/>
        </a:accent6>
        <a:hlink>
          <a:srgbClr val="FFCC00"/>
        </a:hlink>
        <a:folHlink>
          <a:srgbClr val="FFFFBD"/>
        </a:folHlink>
      </a:clrScheme>
      <a:clrMap bg1="dk2" tx1="lt1" bg2="dk1" tx2="lt2" accent1="accent1" accent2="accent2" accent3="accent3" accent4="accent4" accent5="accent5" accent6="accent6" hlink="hlink" folHlink="folHlink"/>
    </a:extraClrScheme>
    <a:extraClrScheme>
      <a:clrScheme name="Orbit 8">
        <a:dk1>
          <a:srgbClr val="000000"/>
        </a:dk1>
        <a:lt1>
          <a:srgbClr val="C5D9ED"/>
        </a:lt1>
        <a:dk2>
          <a:srgbClr val="000000"/>
        </a:dk2>
        <a:lt2>
          <a:srgbClr val="FFFFFF"/>
        </a:lt2>
        <a:accent1>
          <a:srgbClr val="F3F6FF"/>
        </a:accent1>
        <a:accent2>
          <a:srgbClr val="33CCCC"/>
        </a:accent2>
        <a:accent3>
          <a:srgbClr val="DFE9F4"/>
        </a:accent3>
        <a:accent4>
          <a:srgbClr val="000000"/>
        </a:accent4>
        <a:accent5>
          <a:srgbClr val="F8FAFF"/>
        </a:accent5>
        <a:accent6>
          <a:srgbClr val="2DB9B9"/>
        </a:accent6>
        <a:hlink>
          <a:srgbClr val="0000FF"/>
        </a:hlink>
        <a:folHlink>
          <a:srgbClr val="006699"/>
        </a:folHlink>
      </a:clrScheme>
      <a:clrMap bg1="lt1" tx1="dk1" bg2="lt2" tx2="dk2" accent1="accent1" accent2="accent2" accent3="accent3" accent4="accent4" accent5="accent5" accent6="accent6" hlink="hlink" folHlink="folHlink"/>
    </a:extraClrScheme>
    <a:extraClrScheme>
      <a:clrScheme name="Orbit 9">
        <a:dk1>
          <a:srgbClr val="FFFFFF"/>
        </a:dk1>
        <a:lt1>
          <a:srgbClr val="FFFFFF"/>
        </a:lt1>
        <a:dk2>
          <a:srgbClr val="AAAAC6"/>
        </a:dk2>
        <a:lt2>
          <a:srgbClr val="FFFFCC"/>
        </a:lt2>
        <a:accent1>
          <a:srgbClr val="66667E"/>
        </a:accent1>
        <a:accent2>
          <a:srgbClr val="629157"/>
        </a:accent2>
        <a:accent3>
          <a:srgbClr val="D2D2DF"/>
        </a:accent3>
        <a:accent4>
          <a:srgbClr val="DADADA"/>
        </a:accent4>
        <a:accent5>
          <a:srgbClr val="B8B8C0"/>
        </a:accent5>
        <a:accent6>
          <a:srgbClr val="58834E"/>
        </a:accent6>
        <a:hlink>
          <a:srgbClr val="6600CC"/>
        </a:hlink>
        <a:folHlink>
          <a:srgbClr val="3399FF"/>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Orbit</Template>
  <TotalTime>2883</TotalTime>
  <Words>1069</Words>
  <Application>Microsoft Office PowerPoint</Application>
  <PresentationFormat>On-screen Show (4:3)</PresentationFormat>
  <Paragraphs>118</Paragraphs>
  <Slides>17</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Wingdings</vt:lpstr>
      <vt:lpstr>Calibri</vt:lpstr>
      <vt:lpstr>XCCW Joined 1a</vt:lpstr>
      <vt:lpstr>CCW Cursive Writing 1</vt:lpstr>
      <vt:lpstr>Orbit</vt:lpstr>
      <vt:lpstr>Year 2 Meet The Teacher</vt:lpstr>
      <vt:lpstr>Start and Finish Times</vt:lpstr>
      <vt:lpstr>Before and After School Provision</vt:lpstr>
      <vt:lpstr>Morning Routines</vt:lpstr>
      <vt:lpstr>Uniform Expectations</vt:lpstr>
      <vt:lpstr>Phonics</vt:lpstr>
      <vt:lpstr>What can you do to help your child with their reading?</vt:lpstr>
      <vt:lpstr>Talk about books</vt:lpstr>
      <vt:lpstr>Reading Books</vt:lpstr>
      <vt:lpstr>In school children read in many ways:</vt:lpstr>
      <vt:lpstr>Assessment </vt:lpstr>
      <vt:lpstr>Home Learning</vt:lpstr>
      <vt:lpstr>Times Tables</vt:lpstr>
      <vt:lpstr>P.E</vt:lpstr>
      <vt:lpstr>Forest School</vt:lpstr>
      <vt:lpstr>Trips / Visits</vt:lpstr>
      <vt:lpstr>Thank you for coming!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2 Meet The Teacher</dc:title>
  <dc:creator>USER</dc:creator>
  <cp:lastModifiedBy>David Ramm (Woodlands - Deputy Head)</cp:lastModifiedBy>
  <cp:revision>54</cp:revision>
  <cp:lastPrinted>2025-09-17T06:42:52Z</cp:lastPrinted>
  <dcterms:created xsi:type="dcterms:W3CDTF">2009-09-14T18:42:38Z</dcterms:created>
  <dcterms:modified xsi:type="dcterms:W3CDTF">2025-10-02T06:31:08Z</dcterms:modified>
</cp:coreProperties>
</file>