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5" r:id="rId6"/>
    <p:sldId id="266" r:id="rId7"/>
    <p:sldId id="259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35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1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44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99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6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677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5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49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46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77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E717A-68DA-4380-AC8A-6FB44D83222F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3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heacademyofwoodlands.co.uk/page/?title=How+To+Book&amp;pid=88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Meet the Teacher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2204864"/>
            <a:ext cx="7343601" cy="3816424"/>
          </a:xfrm>
        </p:spPr>
        <p:txBody>
          <a:bodyPr>
            <a:normAutofit/>
          </a:bodyPr>
          <a:lstStyle/>
          <a:p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Year    1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Mrs Johnson &amp; Mrs Parr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Miss Sutton &amp; Miss </a:t>
            </a:r>
            <a:r>
              <a:rPr lang="en-GB" sz="40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Willson</a:t>
            </a:r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Mrs Murphy &amp; Mrs Cripps</a:t>
            </a:r>
          </a:p>
          <a:p>
            <a:endParaRPr lang="en-GB" sz="4000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827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New Start and Finish Times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861075"/>
            <a:ext cx="6659053" cy="4160213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8:40am – gates and classrooms open. (Registration closed at 8:55am)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3:10pm – pick up time. 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4:20pm – club finish time. 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443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Daily Overview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14" y="1700808"/>
            <a:ext cx="7879902" cy="515719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Each day consists of: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RWI and Maths in am</a:t>
            </a:r>
          </a:p>
          <a:p>
            <a:pPr algn="l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Breaks at 10.10-10.25am and Lunch 11:30-12:30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Other subjects in pm: Science, History/Geography, PE, Forest school, ICT, RE / PSHE, Music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Continuous provision throughout the three classrooms in the pm.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endParaRPr lang="en-GB" sz="4000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7" y="5238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288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Class Timetable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2464"/>
            <a:ext cx="9059415" cy="4500736"/>
          </a:xfrm>
        </p:spPr>
        <p:txBody>
          <a:bodyPr>
            <a:normAutofit/>
          </a:bodyPr>
          <a:lstStyle/>
          <a:p>
            <a:pPr algn="l"/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Caterpillars</a:t>
            </a: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PE on Monday &amp; Thursday</a:t>
            </a:r>
          </a:p>
          <a:p>
            <a:pPr algn="l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			</a:t>
            </a:r>
          </a:p>
          <a:p>
            <a:pPr algn="l"/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Squirrels:</a:t>
            </a: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Pe on Monday pm and Thursday am  	</a:t>
            </a:r>
          </a:p>
          <a:p>
            <a:pPr algn="l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36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Robins:</a:t>
            </a: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 PE on Tuesday &amp; Friday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414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267622"/>
            <a:ext cx="6622504" cy="1470025"/>
          </a:xfrm>
        </p:spPr>
        <p:txBody>
          <a:bodyPr/>
          <a:lstStyle/>
          <a:p>
            <a:r>
              <a:rPr lang="en-GB" b="1" u="sng" dirty="0"/>
              <a:t>Curriculum Overview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060" y="1861075"/>
            <a:ext cx="8411342" cy="3816424"/>
          </a:xfrm>
        </p:spPr>
        <p:txBody>
          <a:bodyPr>
            <a:noAutofit/>
          </a:bodyPr>
          <a:lstStyle/>
          <a:p>
            <a:pPr algn="l"/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Maths: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place value, + &amp; -, shape, measures, x &amp; ÷, fractions, position and direction, money and time</a:t>
            </a:r>
          </a:p>
          <a:p>
            <a:pPr algn="l"/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Science: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animals including humans, seasons and weather, materials and plants.</a:t>
            </a:r>
          </a:p>
          <a:p>
            <a:pPr algn="l"/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History/Geography: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Where do I live? My History, Mammals, Toys – then and now, Oceans and Seas, Explorers 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972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E1F636-EE1E-4DD1-A3A2-67923C0958E0}"/>
              </a:ext>
            </a:extLst>
          </p:cNvPr>
          <p:cNvSpPr txBox="1"/>
          <p:nvPr/>
        </p:nvSpPr>
        <p:spPr>
          <a:xfrm>
            <a:off x="5004048" y="1484784"/>
            <a:ext cx="7906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Creation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555F8-0263-4719-95B3-D5FA1DCFE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761"/>
            <a:ext cx="9144000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880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Uniform Expectations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913" y="1855345"/>
            <a:ext cx="8170167" cy="4464496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Uniform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Grey/black shorts/trouser/skirts/pinafore (or green gingham)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White polo t-shirt/shirt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Green jumper/cardigan/fleece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Black shoes. </a:t>
            </a:r>
          </a:p>
          <a:p>
            <a:pPr algn="l"/>
            <a: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PE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Blue/Black shorts/tracksuit bottoms/leggings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White t-shirt/polo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 Blue/Black Jumper/tracksuit top.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Trainers.           **Please remove earrings and jewellery on this day**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Hair must be tied up. </a:t>
            </a:r>
          </a:p>
          <a:p>
            <a:pPr algn="l"/>
            <a: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Forest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Long sleeve top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Long trousers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Wellies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Waterproof  top and bottoms/all in one. </a:t>
            </a:r>
          </a:p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791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Additional Staff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861075"/>
            <a:ext cx="7278558" cy="3816424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PE Team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Mr Collins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Mrs Stone</a:t>
            </a:r>
          </a:p>
          <a:p>
            <a:pPr algn="l"/>
            <a:endParaRPr lang="en-GB" sz="4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4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Forest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Mrs Mortimer</a:t>
            </a:r>
          </a:p>
          <a:p>
            <a:pPr algn="l"/>
            <a:endParaRPr lang="en-GB" sz="4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Support staff and PPA teachers</a:t>
            </a:r>
          </a:p>
          <a:p>
            <a:pPr algn="l"/>
            <a:r>
              <a:rPr lang="en-GB" sz="4500" dirty="0">
                <a:solidFill>
                  <a:schemeClr val="tx1"/>
                </a:solidFill>
                <a:latin typeface="Comic Sans MS" panose="030F0702030302020204" pitchFamily="66" charset="0"/>
              </a:rPr>
              <a:t>Mrs Davies, Miss Bonney and Mrs Ward</a:t>
            </a:r>
          </a:p>
          <a:p>
            <a:pPr algn="l"/>
            <a:r>
              <a:rPr lang="en-GB" sz="4000" dirty="0"/>
              <a:t> </a:t>
            </a:r>
          </a:p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374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Homework Expectations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2313" y="1861074"/>
            <a:ext cx="7278558" cy="4232221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When homework begins, it will be put on the school website each week.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Homework books will be sent home on a Tuesday and homework to be handed in the following Monday.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It does not need to be printed out, just write answers in books.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b="1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245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Before and After School Provision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861075"/>
            <a:ext cx="7278558" cy="4392488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en-GB" sz="5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Before school – Entry Via the Arts Centre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5500" dirty="0">
                <a:solidFill>
                  <a:schemeClr val="tx1"/>
                </a:solidFill>
                <a:latin typeface="Comic Sans MS" panose="030F0702030302020204" pitchFamily="66" charset="0"/>
              </a:rPr>
              <a:t>WASPs (Paid for breakfast provision.) 7:30am - 8:40am (Children taken to classrooms)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5500" dirty="0">
                <a:solidFill>
                  <a:schemeClr val="tx1"/>
                </a:solidFill>
                <a:latin typeface="Comic Sans MS" panose="030F0702030302020204" pitchFamily="66" charset="0"/>
              </a:rPr>
              <a:t>Free Breakfast club – 8:00am -8:40am (Children taken to classrooms)</a:t>
            </a:r>
          </a:p>
          <a:p>
            <a:pPr algn="l"/>
            <a:r>
              <a:rPr lang="en-GB" sz="55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After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5500" dirty="0">
                <a:solidFill>
                  <a:schemeClr val="tx1"/>
                </a:solidFill>
                <a:latin typeface="Comic Sans MS" panose="030F0702030302020204" pitchFamily="66" charset="0"/>
              </a:rPr>
              <a:t>Clubs- have limited spaces. 3:20pm – 4:20pm collection from allocated place.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5500" dirty="0">
                <a:solidFill>
                  <a:schemeClr val="tx1"/>
                </a:solidFill>
                <a:latin typeface="Comic Sans MS" panose="030F0702030302020204" pitchFamily="66" charset="0"/>
              </a:rPr>
              <a:t>WASPs (Paid for afterschool provision.) from 3:20pm – 6:30pm- collection form Arts centre.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5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5500" dirty="0">
                <a:solidFill>
                  <a:schemeClr val="tx1"/>
                </a:solidFill>
                <a:latin typeface="Comic Sans MS" panose="030F0702030302020204" pitchFamily="66" charset="0"/>
              </a:rPr>
              <a:t>More information about WASPs can be found on the school website under the ‘Wrap Around Care’ section.</a:t>
            </a:r>
          </a:p>
          <a:p>
            <a:pPr algn="l"/>
            <a:endParaRPr lang="en-GB" sz="4500" dirty="0">
              <a:hlinkClick r:id="rId2"/>
            </a:endParaRPr>
          </a:p>
          <a:p>
            <a:pPr algn="l"/>
            <a:r>
              <a:rPr lang="en-GB" sz="4500" dirty="0">
                <a:hlinkClick r:id="rId2"/>
              </a:rPr>
              <a:t>https://www.theacademyofwoodlands.co.uk/page/?title=How+To+Book&amp;pid=88</a:t>
            </a:r>
            <a:endParaRPr lang="en-GB" sz="4500" dirty="0"/>
          </a:p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b="1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81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2204864"/>
            <a:ext cx="7278558" cy="4392488"/>
          </a:xfrm>
        </p:spPr>
        <p:txBody>
          <a:bodyPr>
            <a:normAutofit/>
          </a:bodyPr>
          <a:lstStyle/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b="1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90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3414</TotalTime>
  <Words>481</Words>
  <Application>Microsoft Office PowerPoint</Application>
  <PresentationFormat>On-screen Show (4:3)</PresentationFormat>
  <Paragraphs>82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Office Theme</vt:lpstr>
      <vt:lpstr>Meet the Teacher </vt:lpstr>
      <vt:lpstr>New Start and Finish Times</vt:lpstr>
      <vt:lpstr>Daily Overview</vt:lpstr>
      <vt:lpstr>Class Timetable</vt:lpstr>
      <vt:lpstr>Curriculum Overview</vt:lpstr>
      <vt:lpstr>PowerPoint Presentation</vt:lpstr>
      <vt:lpstr>Uniform Expectations </vt:lpstr>
      <vt:lpstr>Additional Staff</vt:lpstr>
      <vt:lpstr>Homework Expectations</vt:lpstr>
      <vt:lpstr>Before and After School Provision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David Ramm</dc:creator>
  <cp:lastModifiedBy>Kaitlyn Sutton (Woodlands - Teacher)</cp:lastModifiedBy>
  <cp:revision>19</cp:revision>
  <dcterms:created xsi:type="dcterms:W3CDTF">2022-09-06T12:39:47Z</dcterms:created>
  <dcterms:modified xsi:type="dcterms:W3CDTF">2024-09-09T12:20:40Z</dcterms:modified>
</cp:coreProperties>
</file>