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6"/>
  </p:notesMasterIdLst>
  <p:sldIdLst>
    <p:sldId id="258" r:id="rId3"/>
    <p:sldId id="273" r:id="rId4"/>
    <p:sldId id="260" r:id="rId5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5C0"/>
    <a:srgbClr val="00AEEE"/>
    <a:srgbClr val="C92405"/>
    <a:srgbClr val="DD2909"/>
    <a:srgbClr val="37D2EA"/>
    <a:srgbClr val="38E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863"/>
    <p:restoredTop sz="94192"/>
  </p:normalViewPr>
  <p:slideViewPr>
    <p:cSldViewPr snapToGrid="0" snapToObjects="1">
      <p:cViewPr varScale="1">
        <p:scale>
          <a:sx n="34" d="100"/>
          <a:sy n="34" d="100"/>
        </p:scale>
        <p:origin x="1080" y="23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0" d="100"/>
        <a:sy n="3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 dirty="0"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defTabSz="457200" rtl="0" latinLnBrk="0">
              <a:lnSpc>
                <a:spcPct val="117999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6118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>
            <a:spLocks noGrp="1"/>
          </p:cNvSpPr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idx="13"/>
          </p:nvPr>
        </p:nvSpPr>
        <p:spPr>
          <a:xfrm>
            <a:off x="2717800" y="635000"/>
            <a:ext cx="12357100" cy="823806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952500" y="476250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idx="13"/>
          </p:nvPr>
        </p:nvSpPr>
        <p:spPr>
          <a:xfrm>
            <a:off x="4533900" y="2603500"/>
            <a:ext cx="942975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952500" y="26035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/>
            </a:lvl1pPr>
            <a:lvl2pPr marL="685800" indent="-342900">
              <a:spcBef>
                <a:spcPts val="3200"/>
              </a:spcBef>
              <a:defRPr sz="2800"/>
            </a:lvl2pPr>
            <a:lvl3pPr marL="1028700" indent="-342900">
              <a:spcBef>
                <a:spcPts val="3200"/>
              </a:spcBef>
              <a:defRPr sz="2800"/>
            </a:lvl3pPr>
            <a:lvl4pPr marL="1371600" indent="-342900">
              <a:spcBef>
                <a:spcPts val="3200"/>
              </a:spcBef>
              <a:defRPr sz="2800"/>
            </a:lvl4pPr>
            <a:lvl5pPr marL="1714500" indent="-342900">
              <a:spcBef>
                <a:spcPts val="3200"/>
              </a:spcBef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6680200" y="5026947"/>
            <a:ext cx="6057901" cy="4040705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6502400" y="886747"/>
            <a:ext cx="5867400" cy="39116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5" name="Image"/>
          <p:cNvSpPr>
            <a:spLocks noGrp="1"/>
          </p:cNvSpPr>
          <p:nvPr>
            <p:ph type="pic" idx="15"/>
          </p:nvPr>
        </p:nvSpPr>
        <p:spPr>
          <a:xfrm>
            <a:off x="-2374900" y="889000"/>
            <a:ext cx="11976100" cy="798406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>
            <a:spLocks noGrp="1"/>
          </p:cNvSpPr>
          <p:nvPr>
            <p:ph type="body" sz="quarter" idx="13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4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 txBox="1">
            <a:spLocks noGrp="1"/>
          </p:cNvSpPr>
          <p:nvPr>
            <p:ph type="body" sz="quarter" idx="14"/>
          </p:nvPr>
        </p:nvSpPr>
        <p:spPr>
          <a:xfrm>
            <a:off x="1270000" y="4267200"/>
            <a:ext cx="10464800" cy="6858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800"/>
            </a:lvl1pPr>
          </a:lstStyle>
          <a:p>
            <a:r>
              <a:t>“Type a quote here.” 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-812800" y="0"/>
            <a:ext cx="15232066" cy="10160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5600" y="1596249"/>
            <a:ext cx="9753600" cy="3395698"/>
          </a:xfrm>
        </p:spPr>
        <p:txBody>
          <a:bodyPr anchor="b"/>
          <a:lstStyle>
            <a:lvl1pPr algn="ctr">
              <a:defRPr sz="6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5600" y="5122898"/>
            <a:ext cx="9753600" cy="2354862"/>
          </a:xfrm>
        </p:spPr>
        <p:txBody>
          <a:bodyPr/>
          <a:lstStyle>
            <a:lvl1pPr marL="0" indent="0" algn="ctr">
              <a:buNone/>
              <a:defRPr sz="2560"/>
            </a:lvl1pPr>
            <a:lvl2pPr marL="487695" indent="0" algn="ctr">
              <a:buNone/>
              <a:defRPr sz="2133"/>
            </a:lvl2pPr>
            <a:lvl3pPr marL="975390" indent="0" algn="ctr">
              <a:buNone/>
              <a:defRPr sz="1920"/>
            </a:lvl3pPr>
            <a:lvl4pPr marL="1463086" indent="0" algn="ctr">
              <a:buNone/>
              <a:defRPr sz="1707"/>
            </a:lvl4pPr>
            <a:lvl5pPr marL="1950781" indent="0" algn="ctr">
              <a:buNone/>
              <a:defRPr sz="1707"/>
            </a:lvl5pPr>
            <a:lvl6pPr marL="2438476" indent="0" algn="ctr">
              <a:buNone/>
              <a:defRPr sz="1707"/>
            </a:lvl6pPr>
            <a:lvl7pPr marL="2926171" indent="0" algn="ctr">
              <a:buNone/>
              <a:defRPr sz="1707"/>
            </a:lvl7pPr>
            <a:lvl8pPr marL="3413867" indent="0" algn="ctr">
              <a:buNone/>
              <a:defRPr sz="1707"/>
            </a:lvl8pPr>
            <a:lvl9pPr marL="3901562" indent="0" algn="ctr">
              <a:buNone/>
              <a:defRPr sz="1707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75390" hangingPunct="1">
              <a:defRPr/>
            </a:pPr>
            <a:fld id="{38660F45-78F8-411E-A501-37B09CF5BBFD}" type="datetimeFigureOut">
              <a:rPr lang="en-GB" kern="1200" smtClean="0">
                <a:solidFill>
                  <a:prstClr val="black">
                    <a:tint val="75000"/>
                  </a:prstClr>
                </a:solidFill>
              </a:rPr>
              <a:pPr defTabSz="975390" hangingPunct="1">
                <a:defRPr/>
              </a:pPr>
              <a:t>13/08/2025</a:t>
            </a:fld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75390" hangingPunct="1">
              <a:defRPr/>
            </a:pPr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75390" hangingPunct="1">
              <a:defRPr/>
            </a:pPr>
            <a:fld id="{88AD8007-E1F7-494A-81DF-ED36C3131BCC}" type="slidenum">
              <a:rPr lang="en-GB" kern="1200" smtClean="0">
                <a:solidFill>
                  <a:prstClr val="black">
                    <a:tint val="75000"/>
                  </a:prstClr>
                </a:solidFill>
              </a:rPr>
              <a:pPr defTabSz="975390" hangingPunct="1">
                <a:defRPr/>
              </a:pPr>
              <a:t>‹#›</a:t>
            </a:fld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205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75390" hangingPunct="1">
              <a:defRPr/>
            </a:pPr>
            <a:fld id="{38660F45-78F8-411E-A501-37B09CF5BBFD}" type="datetimeFigureOut">
              <a:rPr lang="en-GB" kern="1200" smtClean="0">
                <a:solidFill>
                  <a:prstClr val="black">
                    <a:tint val="75000"/>
                  </a:prstClr>
                </a:solidFill>
              </a:rPr>
              <a:pPr defTabSz="975390" hangingPunct="1">
                <a:defRPr/>
              </a:pPr>
              <a:t>13/08/2025</a:t>
            </a:fld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75390" hangingPunct="1">
              <a:defRPr/>
            </a:pPr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75390" hangingPunct="1">
              <a:defRPr/>
            </a:pPr>
            <a:fld id="{88AD8007-E1F7-494A-81DF-ED36C3131BCC}" type="slidenum">
              <a:rPr lang="en-GB" kern="1200" smtClean="0">
                <a:solidFill>
                  <a:prstClr val="black">
                    <a:tint val="75000"/>
                  </a:prstClr>
                </a:solidFill>
              </a:rPr>
              <a:pPr defTabSz="975390" hangingPunct="1">
                <a:defRPr/>
              </a:pPr>
              <a:t>‹#›</a:t>
            </a:fld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0258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307" y="2431628"/>
            <a:ext cx="11216640" cy="4057226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307" y="6527237"/>
            <a:ext cx="11216640" cy="2133599"/>
          </a:xfrm>
        </p:spPr>
        <p:txBody>
          <a:bodyPr/>
          <a:lstStyle>
            <a:lvl1pPr marL="0" indent="0">
              <a:buNone/>
              <a:defRPr sz="2560">
                <a:solidFill>
                  <a:schemeClr val="tx1">
                    <a:tint val="75000"/>
                  </a:schemeClr>
                </a:solidFill>
              </a:defRPr>
            </a:lvl1pPr>
            <a:lvl2pPr marL="487695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2pPr>
            <a:lvl3pPr marL="97539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463086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4pPr>
            <a:lvl5pPr marL="1950781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5pPr>
            <a:lvl6pPr marL="2438476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6pPr>
            <a:lvl7pPr marL="2926171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7pPr>
            <a:lvl8pPr marL="3413867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8pPr>
            <a:lvl9pPr marL="3901562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75390" hangingPunct="1">
              <a:defRPr/>
            </a:pPr>
            <a:fld id="{38660F45-78F8-411E-A501-37B09CF5BBFD}" type="datetimeFigureOut">
              <a:rPr lang="en-GB" kern="1200" smtClean="0">
                <a:solidFill>
                  <a:prstClr val="black">
                    <a:tint val="75000"/>
                  </a:prstClr>
                </a:solidFill>
              </a:rPr>
              <a:pPr defTabSz="975390" hangingPunct="1">
                <a:defRPr/>
              </a:pPr>
              <a:t>13/08/2025</a:t>
            </a:fld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75390" hangingPunct="1">
              <a:defRPr/>
            </a:pPr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75390" hangingPunct="1">
              <a:defRPr/>
            </a:pPr>
            <a:fld id="{88AD8007-E1F7-494A-81DF-ED36C3131BCC}" type="slidenum">
              <a:rPr lang="en-GB" kern="1200" smtClean="0">
                <a:solidFill>
                  <a:prstClr val="black">
                    <a:tint val="75000"/>
                  </a:prstClr>
                </a:solidFill>
              </a:rPr>
              <a:pPr defTabSz="975390" hangingPunct="1">
                <a:defRPr/>
              </a:pPr>
              <a:t>‹#›</a:t>
            </a:fld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5913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94080" y="2596444"/>
            <a:ext cx="5527040" cy="618857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83680" y="2596444"/>
            <a:ext cx="5527040" cy="618857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75390" hangingPunct="1">
              <a:defRPr/>
            </a:pPr>
            <a:fld id="{38660F45-78F8-411E-A501-37B09CF5BBFD}" type="datetimeFigureOut">
              <a:rPr lang="en-GB" kern="1200" smtClean="0">
                <a:solidFill>
                  <a:prstClr val="black">
                    <a:tint val="75000"/>
                  </a:prstClr>
                </a:solidFill>
              </a:rPr>
              <a:pPr defTabSz="975390" hangingPunct="1">
                <a:defRPr/>
              </a:pPr>
              <a:t>13/08/2025</a:t>
            </a:fld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75390" hangingPunct="1">
              <a:defRPr/>
            </a:pPr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75390" hangingPunct="1">
              <a:defRPr/>
            </a:pPr>
            <a:fld id="{88AD8007-E1F7-494A-81DF-ED36C3131BCC}" type="slidenum">
              <a:rPr lang="en-GB" kern="1200" smtClean="0">
                <a:solidFill>
                  <a:prstClr val="black">
                    <a:tint val="75000"/>
                  </a:prstClr>
                </a:solidFill>
              </a:rPr>
              <a:pPr defTabSz="975390" hangingPunct="1">
                <a:defRPr/>
              </a:pPr>
              <a:t>‹#›</a:t>
            </a:fld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83806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519290"/>
            <a:ext cx="11216640" cy="188524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5775" y="2390987"/>
            <a:ext cx="5501639" cy="1171786"/>
          </a:xfrm>
        </p:spPr>
        <p:txBody>
          <a:bodyPr anchor="b"/>
          <a:lstStyle>
            <a:lvl1pPr marL="0" indent="0">
              <a:buNone/>
              <a:defRPr sz="2560" b="1"/>
            </a:lvl1pPr>
            <a:lvl2pPr marL="487695" indent="0">
              <a:buNone/>
              <a:defRPr sz="2133" b="1"/>
            </a:lvl2pPr>
            <a:lvl3pPr marL="975390" indent="0">
              <a:buNone/>
              <a:defRPr sz="1920" b="1"/>
            </a:lvl3pPr>
            <a:lvl4pPr marL="1463086" indent="0">
              <a:buNone/>
              <a:defRPr sz="1707" b="1"/>
            </a:lvl4pPr>
            <a:lvl5pPr marL="1950781" indent="0">
              <a:buNone/>
              <a:defRPr sz="1707" b="1"/>
            </a:lvl5pPr>
            <a:lvl6pPr marL="2438476" indent="0">
              <a:buNone/>
              <a:defRPr sz="1707" b="1"/>
            </a:lvl6pPr>
            <a:lvl7pPr marL="2926171" indent="0">
              <a:buNone/>
              <a:defRPr sz="1707" b="1"/>
            </a:lvl7pPr>
            <a:lvl8pPr marL="3413867" indent="0">
              <a:buNone/>
              <a:defRPr sz="1707" b="1"/>
            </a:lvl8pPr>
            <a:lvl9pPr marL="3901562" indent="0">
              <a:buNone/>
              <a:defRPr sz="170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5775" y="3562773"/>
            <a:ext cx="5501639" cy="5240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83680" y="2390987"/>
            <a:ext cx="5528734" cy="1171786"/>
          </a:xfrm>
        </p:spPr>
        <p:txBody>
          <a:bodyPr anchor="b"/>
          <a:lstStyle>
            <a:lvl1pPr marL="0" indent="0">
              <a:buNone/>
              <a:defRPr sz="2560" b="1"/>
            </a:lvl1pPr>
            <a:lvl2pPr marL="487695" indent="0">
              <a:buNone/>
              <a:defRPr sz="2133" b="1"/>
            </a:lvl2pPr>
            <a:lvl3pPr marL="975390" indent="0">
              <a:buNone/>
              <a:defRPr sz="1920" b="1"/>
            </a:lvl3pPr>
            <a:lvl4pPr marL="1463086" indent="0">
              <a:buNone/>
              <a:defRPr sz="1707" b="1"/>
            </a:lvl4pPr>
            <a:lvl5pPr marL="1950781" indent="0">
              <a:buNone/>
              <a:defRPr sz="1707" b="1"/>
            </a:lvl5pPr>
            <a:lvl6pPr marL="2438476" indent="0">
              <a:buNone/>
              <a:defRPr sz="1707" b="1"/>
            </a:lvl6pPr>
            <a:lvl7pPr marL="2926171" indent="0">
              <a:buNone/>
              <a:defRPr sz="1707" b="1"/>
            </a:lvl7pPr>
            <a:lvl8pPr marL="3413867" indent="0">
              <a:buNone/>
              <a:defRPr sz="1707" b="1"/>
            </a:lvl8pPr>
            <a:lvl9pPr marL="3901562" indent="0">
              <a:buNone/>
              <a:defRPr sz="170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83680" y="3562773"/>
            <a:ext cx="5528734" cy="5240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75390" hangingPunct="1">
              <a:defRPr/>
            </a:pPr>
            <a:fld id="{38660F45-78F8-411E-A501-37B09CF5BBFD}" type="datetimeFigureOut">
              <a:rPr lang="en-GB" kern="1200" smtClean="0">
                <a:solidFill>
                  <a:prstClr val="black">
                    <a:tint val="75000"/>
                  </a:prstClr>
                </a:solidFill>
              </a:rPr>
              <a:pPr defTabSz="975390" hangingPunct="1">
                <a:defRPr/>
              </a:pPr>
              <a:t>13/08/2025</a:t>
            </a:fld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75390" hangingPunct="1">
              <a:defRPr/>
            </a:pPr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75390" hangingPunct="1">
              <a:defRPr/>
            </a:pPr>
            <a:fld id="{88AD8007-E1F7-494A-81DF-ED36C3131BCC}" type="slidenum">
              <a:rPr lang="en-GB" kern="1200" smtClean="0">
                <a:solidFill>
                  <a:prstClr val="black">
                    <a:tint val="75000"/>
                  </a:prstClr>
                </a:solidFill>
              </a:rPr>
              <a:pPr defTabSz="975390" hangingPunct="1">
                <a:defRPr/>
              </a:pPr>
              <a:t>‹#›</a:t>
            </a:fld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5365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75390" hangingPunct="1">
              <a:defRPr/>
            </a:pPr>
            <a:fld id="{38660F45-78F8-411E-A501-37B09CF5BBFD}" type="datetimeFigureOut">
              <a:rPr lang="en-GB" kern="1200" smtClean="0">
                <a:solidFill>
                  <a:prstClr val="black">
                    <a:tint val="75000"/>
                  </a:prstClr>
                </a:solidFill>
              </a:rPr>
              <a:pPr defTabSz="975390" hangingPunct="1">
                <a:defRPr/>
              </a:pPr>
              <a:t>13/08/2025</a:t>
            </a:fld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75390" hangingPunct="1">
              <a:defRPr/>
            </a:pPr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75390" hangingPunct="1">
              <a:defRPr/>
            </a:pPr>
            <a:fld id="{88AD8007-E1F7-494A-81DF-ED36C3131BCC}" type="slidenum">
              <a:rPr lang="en-GB" kern="1200" smtClean="0">
                <a:solidFill>
                  <a:prstClr val="black">
                    <a:tint val="75000"/>
                  </a:prstClr>
                </a:solidFill>
              </a:rPr>
              <a:pPr defTabSz="975390" hangingPunct="1">
                <a:defRPr/>
              </a:pPr>
              <a:t>‹#›</a:t>
            </a:fld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8867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75390" hangingPunct="1">
              <a:defRPr/>
            </a:pPr>
            <a:fld id="{38660F45-78F8-411E-A501-37B09CF5BBFD}" type="datetimeFigureOut">
              <a:rPr lang="en-GB" kern="1200" smtClean="0">
                <a:solidFill>
                  <a:prstClr val="black">
                    <a:tint val="75000"/>
                  </a:prstClr>
                </a:solidFill>
              </a:rPr>
              <a:pPr defTabSz="975390" hangingPunct="1">
                <a:defRPr/>
              </a:pPr>
              <a:t>13/08/2025</a:t>
            </a:fld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75390" hangingPunct="1">
              <a:defRPr/>
            </a:pPr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75390" hangingPunct="1">
              <a:defRPr/>
            </a:pPr>
            <a:fld id="{88AD8007-E1F7-494A-81DF-ED36C3131BCC}" type="slidenum">
              <a:rPr lang="en-GB" kern="1200" smtClean="0">
                <a:solidFill>
                  <a:prstClr val="black">
                    <a:tint val="75000"/>
                  </a:prstClr>
                </a:solidFill>
              </a:rPr>
              <a:pPr defTabSz="975390" hangingPunct="1">
                <a:defRPr/>
              </a:pPr>
              <a:t>‹#›</a:t>
            </a:fld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6912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650240"/>
            <a:ext cx="4194386" cy="2275840"/>
          </a:xfrm>
        </p:spPr>
        <p:txBody>
          <a:bodyPr anchor="b"/>
          <a:lstStyle>
            <a:lvl1pPr>
              <a:defRPr sz="3413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8734" y="1404338"/>
            <a:ext cx="6583680" cy="6931378"/>
          </a:xfrm>
        </p:spPr>
        <p:txBody>
          <a:bodyPr/>
          <a:lstStyle>
            <a:lvl1pPr>
              <a:defRPr sz="3413"/>
            </a:lvl1pPr>
            <a:lvl2pPr>
              <a:defRPr sz="2987"/>
            </a:lvl2pPr>
            <a:lvl3pPr>
              <a:defRPr sz="256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774" y="2926080"/>
            <a:ext cx="4194386" cy="5420925"/>
          </a:xfrm>
        </p:spPr>
        <p:txBody>
          <a:bodyPr/>
          <a:lstStyle>
            <a:lvl1pPr marL="0" indent="0">
              <a:buNone/>
              <a:defRPr sz="1707"/>
            </a:lvl1pPr>
            <a:lvl2pPr marL="487695" indent="0">
              <a:buNone/>
              <a:defRPr sz="1493"/>
            </a:lvl2pPr>
            <a:lvl3pPr marL="975390" indent="0">
              <a:buNone/>
              <a:defRPr sz="1280"/>
            </a:lvl3pPr>
            <a:lvl4pPr marL="1463086" indent="0">
              <a:buNone/>
              <a:defRPr sz="1067"/>
            </a:lvl4pPr>
            <a:lvl5pPr marL="1950781" indent="0">
              <a:buNone/>
              <a:defRPr sz="1067"/>
            </a:lvl5pPr>
            <a:lvl6pPr marL="2438476" indent="0">
              <a:buNone/>
              <a:defRPr sz="1067"/>
            </a:lvl6pPr>
            <a:lvl7pPr marL="2926171" indent="0">
              <a:buNone/>
              <a:defRPr sz="1067"/>
            </a:lvl7pPr>
            <a:lvl8pPr marL="3413867" indent="0">
              <a:buNone/>
              <a:defRPr sz="1067"/>
            </a:lvl8pPr>
            <a:lvl9pPr marL="3901562" indent="0">
              <a:buNone/>
              <a:defRPr sz="106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75390" hangingPunct="1">
              <a:defRPr/>
            </a:pPr>
            <a:fld id="{38660F45-78F8-411E-A501-37B09CF5BBFD}" type="datetimeFigureOut">
              <a:rPr lang="en-GB" kern="1200" smtClean="0">
                <a:solidFill>
                  <a:prstClr val="black">
                    <a:tint val="75000"/>
                  </a:prstClr>
                </a:solidFill>
              </a:rPr>
              <a:pPr defTabSz="975390" hangingPunct="1">
                <a:defRPr/>
              </a:pPr>
              <a:t>13/08/2025</a:t>
            </a:fld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75390" hangingPunct="1">
              <a:defRPr/>
            </a:pPr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75390" hangingPunct="1">
              <a:defRPr/>
            </a:pPr>
            <a:fld id="{88AD8007-E1F7-494A-81DF-ED36C3131BCC}" type="slidenum">
              <a:rPr lang="en-GB" kern="1200" smtClean="0">
                <a:solidFill>
                  <a:prstClr val="black">
                    <a:tint val="75000"/>
                  </a:prstClr>
                </a:solidFill>
              </a:rPr>
              <a:pPr defTabSz="975390" hangingPunct="1">
                <a:defRPr/>
              </a:pPr>
              <a:t>‹#›</a:t>
            </a:fld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9488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650240"/>
            <a:ext cx="4194386" cy="2275840"/>
          </a:xfrm>
        </p:spPr>
        <p:txBody>
          <a:bodyPr anchor="b"/>
          <a:lstStyle>
            <a:lvl1pPr>
              <a:defRPr sz="3413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528734" y="1404338"/>
            <a:ext cx="6583680" cy="6931378"/>
          </a:xfrm>
        </p:spPr>
        <p:txBody>
          <a:bodyPr/>
          <a:lstStyle>
            <a:lvl1pPr marL="0" indent="0">
              <a:buNone/>
              <a:defRPr sz="3413"/>
            </a:lvl1pPr>
            <a:lvl2pPr marL="487695" indent="0">
              <a:buNone/>
              <a:defRPr sz="2987"/>
            </a:lvl2pPr>
            <a:lvl3pPr marL="975390" indent="0">
              <a:buNone/>
              <a:defRPr sz="2560"/>
            </a:lvl3pPr>
            <a:lvl4pPr marL="1463086" indent="0">
              <a:buNone/>
              <a:defRPr sz="2133"/>
            </a:lvl4pPr>
            <a:lvl5pPr marL="1950781" indent="0">
              <a:buNone/>
              <a:defRPr sz="2133"/>
            </a:lvl5pPr>
            <a:lvl6pPr marL="2438476" indent="0">
              <a:buNone/>
              <a:defRPr sz="2133"/>
            </a:lvl6pPr>
            <a:lvl7pPr marL="2926171" indent="0">
              <a:buNone/>
              <a:defRPr sz="2133"/>
            </a:lvl7pPr>
            <a:lvl8pPr marL="3413867" indent="0">
              <a:buNone/>
              <a:defRPr sz="2133"/>
            </a:lvl8pPr>
            <a:lvl9pPr marL="3901562" indent="0">
              <a:buNone/>
              <a:defRPr sz="2133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774" y="2926080"/>
            <a:ext cx="4194386" cy="5420925"/>
          </a:xfrm>
        </p:spPr>
        <p:txBody>
          <a:bodyPr/>
          <a:lstStyle>
            <a:lvl1pPr marL="0" indent="0">
              <a:buNone/>
              <a:defRPr sz="1707"/>
            </a:lvl1pPr>
            <a:lvl2pPr marL="487695" indent="0">
              <a:buNone/>
              <a:defRPr sz="1493"/>
            </a:lvl2pPr>
            <a:lvl3pPr marL="975390" indent="0">
              <a:buNone/>
              <a:defRPr sz="1280"/>
            </a:lvl3pPr>
            <a:lvl4pPr marL="1463086" indent="0">
              <a:buNone/>
              <a:defRPr sz="1067"/>
            </a:lvl4pPr>
            <a:lvl5pPr marL="1950781" indent="0">
              <a:buNone/>
              <a:defRPr sz="1067"/>
            </a:lvl5pPr>
            <a:lvl6pPr marL="2438476" indent="0">
              <a:buNone/>
              <a:defRPr sz="1067"/>
            </a:lvl6pPr>
            <a:lvl7pPr marL="2926171" indent="0">
              <a:buNone/>
              <a:defRPr sz="1067"/>
            </a:lvl7pPr>
            <a:lvl8pPr marL="3413867" indent="0">
              <a:buNone/>
              <a:defRPr sz="1067"/>
            </a:lvl8pPr>
            <a:lvl9pPr marL="3901562" indent="0">
              <a:buNone/>
              <a:defRPr sz="106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75390" hangingPunct="1">
              <a:defRPr/>
            </a:pPr>
            <a:fld id="{38660F45-78F8-411E-A501-37B09CF5BBFD}" type="datetimeFigureOut">
              <a:rPr lang="en-GB" kern="1200" smtClean="0">
                <a:solidFill>
                  <a:prstClr val="black">
                    <a:tint val="75000"/>
                  </a:prstClr>
                </a:solidFill>
              </a:rPr>
              <a:pPr defTabSz="975390" hangingPunct="1">
                <a:defRPr/>
              </a:pPr>
              <a:t>13/08/2025</a:t>
            </a:fld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75390" hangingPunct="1">
              <a:defRPr/>
            </a:pPr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75390" hangingPunct="1">
              <a:defRPr/>
            </a:pPr>
            <a:fld id="{88AD8007-E1F7-494A-81DF-ED36C3131BCC}" type="slidenum">
              <a:rPr lang="en-GB" kern="1200" smtClean="0">
                <a:solidFill>
                  <a:prstClr val="black">
                    <a:tint val="75000"/>
                  </a:prstClr>
                </a:solidFill>
              </a:rPr>
              <a:pPr defTabSz="975390" hangingPunct="1">
                <a:defRPr/>
              </a:pPr>
              <a:t>‹#›</a:t>
            </a:fld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9351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75390" hangingPunct="1">
              <a:defRPr/>
            </a:pPr>
            <a:fld id="{38660F45-78F8-411E-A501-37B09CF5BBFD}" type="datetimeFigureOut">
              <a:rPr lang="en-GB" kern="1200" smtClean="0">
                <a:solidFill>
                  <a:prstClr val="black">
                    <a:tint val="75000"/>
                  </a:prstClr>
                </a:solidFill>
              </a:rPr>
              <a:pPr defTabSz="975390" hangingPunct="1">
                <a:defRPr/>
              </a:pPr>
              <a:t>13/08/2025</a:t>
            </a:fld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75390" hangingPunct="1">
              <a:defRPr/>
            </a:pPr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75390" hangingPunct="1">
              <a:defRPr/>
            </a:pPr>
            <a:fld id="{88AD8007-E1F7-494A-81DF-ED36C3131BCC}" type="slidenum">
              <a:rPr lang="en-GB" kern="1200" smtClean="0">
                <a:solidFill>
                  <a:prstClr val="black">
                    <a:tint val="75000"/>
                  </a:prstClr>
                </a:solidFill>
              </a:rPr>
              <a:pPr defTabSz="975390" hangingPunct="1">
                <a:defRPr/>
              </a:pPr>
              <a:t>‹#›</a:t>
            </a:fld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815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06560" y="519289"/>
            <a:ext cx="2804160" cy="82657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94080" y="519289"/>
            <a:ext cx="8249920" cy="82657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75390" hangingPunct="1">
              <a:defRPr/>
            </a:pPr>
            <a:fld id="{38660F45-78F8-411E-A501-37B09CF5BBFD}" type="datetimeFigureOut">
              <a:rPr lang="en-GB" kern="1200" smtClean="0">
                <a:solidFill>
                  <a:prstClr val="black">
                    <a:tint val="75000"/>
                  </a:prstClr>
                </a:solidFill>
              </a:rPr>
              <a:pPr defTabSz="975390" hangingPunct="1">
                <a:defRPr/>
              </a:pPr>
              <a:t>13/08/2025</a:t>
            </a:fld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75390" hangingPunct="1">
              <a:defRPr/>
            </a:pPr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75390" hangingPunct="1">
              <a:defRPr/>
            </a:pPr>
            <a:fld id="{88AD8007-E1F7-494A-81DF-ED36C3131BCC}" type="slidenum">
              <a:rPr lang="en-GB" kern="1200" smtClean="0">
                <a:solidFill>
                  <a:prstClr val="black">
                    <a:tint val="75000"/>
                  </a:prstClr>
                </a:solidFill>
              </a:rPr>
              <a:pPr defTabSz="975390" hangingPunct="1">
                <a:defRPr/>
              </a:pPr>
              <a:t>‹#›</a:t>
            </a:fld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8085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311798" y="925195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transition spd="med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4080" y="519290"/>
            <a:ext cx="11216640" cy="18852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4080" y="2596444"/>
            <a:ext cx="11216640" cy="61885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4080" y="9040143"/>
            <a:ext cx="2926080" cy="5192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75390" hangingPunct="1">
              <a:defRPr/>
            </a:pPr>
            <a:fld id="{38660F45-78F8-411E-A501-37B09CF5BBFD}" type="datetimeFigureOut">
              <a:rPr lang="en-GB" kern="1200" smtClean="0">
                <a:solidFill>
                  <a:prstClr val="black">
                    <a:tint val="75000"/>
                  </a:prstClr>
                </a:solidFill>
              </a:rPr>
              <a:pPr defTabSz="975390" hangingPunct="1">
                <a:defRPr/>
              </a:pPr>
              <a:t>13/08/2025</a:t>
            </a:fld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07840" y="9040143"/>
            <a:ext cx="4389120" cy="5192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75390" hangingPunct="1">
              <a:defRPr/>
            </a:pPr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84640" y="9040143"/>
            <a:ext cx="2926080" cy="5192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75390" hangingPunct="1">
              <a:defRPr/>
            </a:pPr>
            <a:fld id="{88AD8007-E1F7-494A-81DF-ED36C3131BCC}" type="slidenum">
              <a:rPr lang="en-GB" kern="1200" smtClean="0">
                <a:solidFill>
                  <a:prstClr val="black">
                    <a:tint val="75000"/>
                  </a:prstClr>
                </a:solidFill>
              </a:rPr>
              <a:pPr defTabSz="975390" hangingPunct="1">
                <a:defRPr/>
              </a:pPr>
              <a:t>‹#›</a:t>
            </a:fld>
            <a:endParaRPr lang="en-GB" kern="120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822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75390" rtl="0" eaLnBrk="1" latinLnBrk="0" hangingPunct="1">
        <a:lnSpc>
          <a:spcPct val="90000"/>
        </a:lnSpc>
        <a:spcBef>
          <a:spcPct val="0"/>
        </a:spcBef>
        <a:buNone/>
        <a:defRPr sz="469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848" indent="-243848" algn="l" defTabSz="975390" rtl="0" eaLnBrk="1" latinLnBrk="0" hangingPunct="1">
        <a:lnSpc>
          <a:spcPct val="90000"/>
        </a:lnSpc>
        <a:spcBef>
          <a:spcPts val="1067"/>
        </a:spcBef>
        <a:buFont typeface="Arial" panose="020B0604020202020204" pitchFamily="34" charset="0"/>
        <a:buChar char="•"/>
        <a:defRPr sz="2987" kern="1200">
          <a:solidFill>
            <a:schemeClr val="tx1"/>
          </a:solidFill>
          <a:latin typeface="+mn-lt"/>
          <a:ea typeface="+mn-ea"/>
          <a:cs typeface="+mn-cs"/>
        </a:defRPr>
      </a:lvl1pPr>
      <a:lvl2pPr marL="731543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38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3pPr>
      <a:lvl4pPr marL="1706933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4pPr>
      <a:lvl5pPr marL="2194629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5pPr>
      <a:lvl6pPr marL="2682324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6pPr>
      <a:lvl7pPr marL="3170019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7pPr>
      <a:lvl8pPr marL="3657714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8pPr>
      <a:lvl9pPr marL="4145410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1pPr>
      <a:lvl2pPr marL="487695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2pPr>
      <a:lvl3pPr marL="975390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3pPr>
      <a:lvl4pPr marL="1463086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4pPr>
      <a:lvl5pPr marL="1950781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5pPr>
      <a:lvl6pPr marL="2438476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6pPr>
      <a:lvl7pPr marL="2926171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7pPr>
      <a:lvl8pPr marL="3413867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8pPr>
      <a:lvl9pPr marL="3901562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en-GB" b="1" dirty="0"/>
            </a:br>
            <a:r>
              <a:rPr lang="en-GB" b="1" dirty="0"/>
              <a:t>KS1 Word of the Week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63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rasshopper Word of the Day"/>
          <p:cNvSpPr txBox="1"/>
          <p:nvPr/>
        </p:nvSpPr>
        <p:spPr>
          <a:xfrm>
            <a:off x="2336951" y="358709"/>
            <a:ext cx="9836026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6700" b="1">
                <a:solidFill>
                  <a:schemeClr val="accent5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lang="en-GB" sz="6000" dirty="0">
                <a:solidFill>
                  <a:srgbClr val="00AEEE"/>
                </a:solidFill>
                <a:latin typeface="Gill Sans MT" panose="020B0502020104020203" pitchFamily="34" charset="77"/>
              </a:rPr>
              <a:t>Shinobi</a:t>
            </a:r>
            <a:r>
              <a:rPr sz="6000" dirty="0">
                <a:solidFill>
                  <a:srgbClr val="00AEEE"/>
                </a:solidFill>
                <a:latin typeface="Gill Sans MT" panose="020B0502020104020203" pitchFamily="34" charset="77"/>
              </a:rPr>
              <a:t> Word of the </a:t>
            </a:r>
            <a:r>
              <a:rPr lang="en-GB" sz="6000" dirty="0">
                <a:solidFill>
                  <a:srgbClr val="00AEEE"/>
                </a:solidFill>
                <a:latin typeface="Gill Sans MT" panose="020B0502020104020203" pitchFamily="34" charset="77"/>
              </a:rPr>
              <a:t>Week</a:t>
            </a:r>
            <a:endParaRPr sz="6000" dirty="0">
              <a:solidFill>
                <a:srgbClr val="00AEEE"/>
              </a:solidFill>
              <a:latin typeface="Gill Sans MT" panose="020B0502020104020203" pitchFamily="34" charset="77"/>
            </a:endParaRPr>
          </a:p>
        </p:txBody>
      </p:sp>
      <p:sp>
        <p:nvSpPr>
          <p:cNvPr id="150" name="Word of the Day:"/>
          <p:cNvSpPr txBox="1"/>
          <p:nvPr/>
        </p:nvSpPr>
        <p:spPr>
          <a:xfrm>
            <a:off x="754206" y="1607149"/>
            <a:ext cx="4384214" cy="7335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dirty="0">
                <a:latin typeface="Gill Sans MT" panose="020B0502020104020203" pitchFamily="34" charset="77"/>
              </a:rPr>
              <a:t>Word of the </a:t>
            </a:r>
            <a:r>
              <a:rPr lang="en-GB">
                <a:latin typeface="Gill Sans MT" panose="020B0502020104020203" pitchFamily="34" charset="77"/>
              </a:rPr>
              <a:t>Week</a:t>
            </a:r>
            <a:r>
              <a:rPr>
                <a:latin typeface="Gill Sans MT" panose="020B0502020104020203" pitchFamily="34" charset="77"/>
              </a:rPr>
              <a:t>:</a:t>
            </a:r>
            <a:endParaRPr dirty="0">
              <a:latin typeface="Gill Sans MT" panose="020B0502020104020203" pitchFamily="34" charset="77"/>
            </a:endParaRPr>
          </a:p>
        </p:txBody>
      </p:sp>
      <p:sp>
        <p:nvSpPr>
          <p:cNvPr id="151" name="tear"/>
          <p:cNvSpPr txBox="1"/>
          <p:nvPr/>
        </p:nvSpPr>
        <p:spPr>
          <a:xfrm>
            <a:off x="5855011" y="1309202"/>
            <a:ext cx="2308324" cy="1179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7000"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lang="en-GB" dirty="0">
                <a:latin typeface="Gill Sans MT" panose="020B0502020104020203" pitchFamily="34" charset="77"/>
              </a:rPr>
              <a:t>future</a:t>
            </a:r>
            <a:endParaRPr dirty="0">
              <a:latin typeface="Gill Sans MT" panose="020B0502020104020203" pitchFamily="34" charset="77"/>
            </a:endParaRPr>
          </a:p>
        </p:txBody>
      </p:sp>
      <p:sp>
        <p:nvSpPr>
          <p:cNvPr id="152" name="Definition:"/>
          <p:cNvSpPr txBox="1"/>
          <p:nvPr/>
        </p:nvSpPr>
        <p:spPr>
          <a:xfrm>
            <a:off x="2126162" y="3118307"/>
            <a:ext cx="2478243" cy="7335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dirty="0">
                <a:latin typeface="Gill Sans MT" panose="020B0502020104020203" pitchFamily="34" charset="77"/>
              </a:rPr>
              <a:t>Definition: </a:t>
            </a:r>
          </a:p>
        </p:txBody>
      </p:sp>
      <p:sp>
        <p:nvSpPr>
          <p:cNvPr id="153" name="(verb / noun)"/>
          <p:cNvSpPr txBox="1"/>
          <p:nvPr/>
        </p:nvSpPr>
        <p:spPr>
          <a:xfrm>
            <a:off x="8711712" y="1645578"/>
            <a:ext cx="4232357" cy="6565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rPr dirty="0">
                <a:latin typeface="Gill Sans MT" panose="020B0502020104020203" pitchFamily="34" charset="77"/>
              </a:rPr>
              <a:t>(</a:t>
            </a:r>
            <a:r>
              <a:rPr lang="en-GB" dirty="0">
                <a:latin typeface="Gill Sans MT" panose="020B0502020104020203" pitchFamily="34" charset="77"/>
              </a:rPr>
              <a:t>noun</a:t>
            </a:r>
            <a:r>
              <a:rPr dirty="0"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55" name="The was a tear in Freddie’s new school jumper."/>
          <p:cNvSpPr txBox="1"/>
          <p:nvPr/>
        </p:nvSpPr>
        <p:spPr>
          <a:xfrm>
            <a:off x="-4359" y="6644342"/>
            <a:ext cx="12999688" cy="7181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>
              <a:defRPr sz="4000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r>
              <a:rPr lang="en-GB" sz="4000" dirty="0">
                <a:latin typeface="Gill Sans MT" panose="020B0502020104020203" pitchFamily="34" charset="77"/>
              </a:rPr>
              <a:t>Their </a:t>
            </a:r>
            <a:r>
              <a:rPr lang="en-GB" sz="4000" b="1" dirty="0">
                <a:latin typeface="Gill Sans MT" panose="020B0502020104020203" pitchFamily="34" charset="77"/>
              </a:rPr>
              <a:t>future</a:t>
            </a:r>
            <a:r>
              <a:rPr lang="en-GB" sz="4000" dirty="0">
                <a:latin typeface="Gill Sans MT" panose="020B0502020104020203" pitchFamily="34" charset="77"/>
              </a:rPr>
              <a:t> history lessons would be about The Romans.</a:t>
            </a:r>
          </a:p>
        </p:txBody>
      </p:sp>
      <p:sp>
        <p:nvSpPr>
          <p:cNvPr id="165" name="Word Class"/>
          <p:cNvSpPr txBox="1"/>
          <p:nvPr/>
        </p:nvSpPr>
        <p:spPr>
          <a:xfrm>
            <a:off x="9722676" y="1227405"/>
            <a:ext cx="2114361" cy="5950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3200" dirty="0">
                <a:solidFill>
                  <a:srgbClr val="C92405"/>
                </a:solidFill>
                <a:latin typeface="Gill Sans MT" panose="020B0502020104020203" pitchFamily="34" charset="77"/>
              </a:rPr>
              <a:t>Word Class</a:t>
            </a:r>
          </a:p>
        </p:txBody>
      </p:sp>
      <p:sp>
        <p:nvSpPr>
          <p:cNvPr id="166" name="(tear)"/>
          <p:cNvSpPr txBox="1"/>
          <p:nvPr/>
        </p:nvSpPr>
        <p:spPr>
          <a:xfrm>
            <a:off x="4873897" y="2182175"/>
            <a:ext cx="4232357" cy="8720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5000" i="1">
                <a:solidFill>
                  <a:srgbClr val="A6AAA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rPr dirty="0">
                <a:latin typeface="Gill Sans MT" panose="020B0502020104020203" pitchFamily="34" charset="77"/>
              </a:rPr>
              <a:t>(</a:t>
            </a:r>
            <a:r>
              <a:rPr lang="en-GB" dirty="0">
                <a:latin typeface="Gill Sans MT" panose="020B0502020104020203" pitchFamily="34" charset="77"/>
              </a:rPr>
              <a:t>fu-ture</a:t>
            </a:r>
            <a:r>
              <a:rPr dirty="0"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67" name="Pronunciation / Syllables"/>
          <p:cNvSpPr txBox="1"/>
          <p:nvPr/>
        </p:nvSpPr>
        <p:spPr>
          <a:xfrm>
            <a:off x="1145551" y="2437628"/>
            <a:ext cx="3382336" cy="5027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dirty="0">
                <a:latin typeface="Gill Sans MT" panose="020B0502020104020203" pitchFamily="34" charset="77"/>
              </a:rPr>
              <a:t>Pronunciation / Syllables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EB416CD-9B55-CF42-A04C-30197FD22A3C}"/>
              </a:ext>
            </a:extLst>
          </p:cNvPr>
          <p:cNvGrpSpPr/>
          <p:nvPr/>
        </p:nvGrpSpPr>
        <p:grpSpPr>
          <a:xfrm>
            <a:off x="12304821" y="1110918"/>
            <a:ext cx="8917924" cy="15439250"/>
            <a:chOff x="11782763" y="-862597"/>
            <a:chExt cx="8917924" cy="15439250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A6BF06AC-22FD-FD44-8419-6C2D4AA8FA73}"/>
                </a:ext>
              </a:extLst>
            </p:cNvPr>
            <p:cNvSpPr/>
            <p:nvPr/>
          </p:nvSpPr>
          <p:spPr>
            <a:xfrm rot="896267" flipH="1">
              <a:off x="12315522" y="-525755"/>
              <a:ext cx="8385165" cy="15102408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5842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D3503DD-D270-5F47-A19A-8586E0671135}"/>
                </a:ext>
              </a:extLst>
            </p:cNvPr>
            <p:cNvSpPr/>
            <p:nvPr/>
          </p:nvSpPr>
          <p:spPr>
            <a:xfrm rot="896267" flipH="1">
              <a:off x="11782763" y="-862597"/>
              <a:ext cx="6869178" cy="15102408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5842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7D75134-4940-2E43-970D-7151127F0958}"/>
              </a:ext>
            </a:extLst>
          </p:cNvPr>
          <p:cNvGrpSpPr/>
          <p:nvPr/>
        </p:nvGrpSpPr>
        <p:grpSpPr>
          <a:xfrm rot="11574440">
            <a:off x="-8428798" y="-6316639"/>
            <a:ext cx="8917924" cy="15439250"/>
            <a:chOff x="11782763" y="-862597"/>
            <a:chExt cx="8917924" cy="15439250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0DE4B2CD-9BA7-F745-975D-04D6E068AAAF}"/>
                </a:ext>
              </a:extLst>
            </p:cNvPr>
            <p:cNvSpPr/>
            <p:nvPr/>
          </p:nvSpPr>
          <p:spPr>
            <a:xfrm rot="896267" flipH="1">
              <a:off x="12315522" y="-525755"/>
              <a:ext cx="8385165" cy="15102408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5842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68024AA-F9BA-D840-9EF5-E93003D788D2}"/>
                </a:ext>
              </a:extLst>
            </p:cNvPr>
            <p:cNvSpPr/>
            <p:nvPr/>
          </p:nvSpPr>
          <p:spPr>
            <a:xfrm rot="896267" flipH="1">
              <a:off x="11782763" y="-862597"/>
              <a:ext cx="6869178" cy="15102408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5842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endParaRP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E1C808EC-8455-CA43-8401-6823600E17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0" r="12019" b="14894"/>
          <a:stretch/>
        </p:blipFill>
        <p:spPr>
          <a:xfrm>
            <a:off x="308911" y="305549"/>
            <a:ext cx="1622203" cy="1340029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E243FE5-981C-C8BE-24C7-A7E4A6D654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240464"/>
              </p:ext>
            </p:extLst>
          </p:nvPr>
        </p:nvGraphicFramePr>
        <p:xfrm>
          <a:off x="5110" y="7542175"/>
          <a:ext cx="12999690" cy="180444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99938">
                  <a:extLst>
                    <a:ext uri="{9D8B030D-6E8A-4147-A177-3AD203B41FA5}">
                      <a16:colId xmlns:a16="http://schemas.microsoft.com/office/drawing/2014/main" val="1062734036"/>
                    </a:ext>
                  </a:extLst>
                </a:gridCol>
                <a:gridCol w="2599938">
                  <a:extLst>
                    <a:ext uri="{9D8B030D-6E8A-4147-A177-3AD203B41FA5}">
                      <a16:colId xmlns:a16="http://schemas.microsoft.com/office/drawing/2014/main" val="2844254734"/>
                    </a:ext>
                  </a:extLst>
                </a:gridCol>
                <a:gridCol w="2599938">
                  <a:extLst>
                    <a:ext uri="{9D8B030D-6E8A-4147-A177-3AD203B41FA5}">
                      <a16:colId xmlns:a16="http://schemas.microsoft.com/office/drawing/2014/main" val="277516935"/>
                    </a:ext>
                  </a:extLst>
                </a:gridCol>
                <a:gridCol w="2599938">
                  <a:extLst>
                    <a:ext uri="{9D8B030D-6E8A-4147-A177-3AD203B41FA5}">
                      <a16:colId xmlns:a16="http://schemas.microsoft.com/office/drawing/2014/main" val="2209242225"/>
                    </a:ext>
                  </a:extLst>
                </a:gridCol>
                <a:gridCol w="2599938">
                  <a:extLst>
                    <a:ext uri="{9D8B030D-6E8A-4147-A177-3AD203B41FA5}">
                      <a16:colId xmlns:a16="http://schemas.microsoft.com/office/drawing/2014/main" val="690964335"/>
                    </a:ext>
                  </a:extLst>
                </a:gridCol>
              </a:tblGrid>
              <a:tr h="601482">
                <a:tc>
                  <a:txBody>
                    <a:bodyPr/>
                    <a:lstStyle/>
                    <a:p>
                      <a:r>
                        <a:rPr lang="en-GB" sz="26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Synonym: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6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Antonym: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84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Prefix / Suffix: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6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Rhyme: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6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Link Word: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67075473"/>
                  </a:ext>
                </a:extLst>
              </a:tr>
              <a:tr h="601482">
                <a:tc>
                  <a:txBody>
                    <a:bodyPr/>
                    <a:lstStyle/>
                    <a:p>
                      <a:r>
                        <a:rPr lang="en-GB" sz="2600" dirty="0">
                          <a:latin typeface="Gill Sans MT" panose="020B0502020104020203" pitchFamily="34" charset="77"/>
                        </a:rPr>
                        <a:t>eventual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600" dirty="0">
                          <a:latin typeface="Gill Sans MT" panose="020B0502020104020203" pitchFamily="34" charset="77"/>
                        </a:rPr>
                        <a:t>past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600" dirty="0">
                          <a:latin typeface="Gill Sans MT" panose="020B0502020104020203" pitchFamily="34" charset="77"/>
                        </a:rPr>
                        <a:t>-s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600" dirty="0">
                        <a:latin typeface="Gill Sans MT" panose="020B0502020104020203" pitchFamily="34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600" dirty="0">
                          <a:latin typeface="Gill Sans MT" panose="020B0502020104020203" pitchFamily="34" charset="77"/>
                        </a:rPr>
                        <a:t>plans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15792217"/>
                  </a:ext>
                </a:extLst>
              </a:tr>
              <a:tr h="601482">
                <a:tc>
                  <a:txBody>
                    <a:bodyPr/>
                    <a:lstStyle/>
                    <a:p>
                      <a:r>
                        <a:rPr lang="en-GB" sz="2600" dirty="0">
                          <a:latin typeface="Gill Sans MT" panose="020B0502020104020203" pitchFamily="34" charset="77"/>
                        </a:rPr>
                        <a:t>impending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600" dirty="0">
                          <a:latin typeface="Gill Sans MT" panose="020B0502020104020203" pitchFamily="34" charset="77"/>
                        </a:rPr>
                        <a:t>later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600" dirty="0">
                          <a:latin typeface="Gill Sans MT" panose="020B0502020104020203" pitchFamily="34" charset="77"/>
                        </a:rPr>
                        <a:t>-less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600" dirty="0">
                        <a:latin typeface="Gill Sans MT" panose="020B0502020104020203" pitchFamily="34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600" dirty="0">
                          <a:latin typeface="Gill Sans MT" panose="020B0502020104020203" pitchFamily="34" charset="77"/>
                        </a:rPr>
                        <a:t>holds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63132678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52F04B9D-C230-E003-9AE1-4826051E2FC1}"/>
              </a:ext>
            </a:extLst>
          </p:cNvPr>
          <p:cNvSpPr txBox="1"/>
          <p:nvPr/>
        </p:nvSpPr>
        <p:spPr>
          <a:xfrm flipH="1">
            <a:off x="815600" y="4212904"/>
            <a:ext cx="6791369" cy="176458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r>
              <a:rPr kumimoji="0" lang="en-GB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Gill Sans MT" panose="020B0502020104020203" pitchFamily="34" charset="77"/>
                <a:sym typeface="Helvetica Light"/>
              </a:rPr>
              <a:t>The future is the period of time that will come after the present, or the things that will happen then.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8E16D4D-606F-99EE-5D01-8E9E8622AE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36145" y="2661244"/>
            <a:ext cx="3251200" cy="325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328475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400" b="1" dirty="0"/>
              <a:t>Ninja Word Challenge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760" b="1" dirty="0"/>
              <a:t>Impress your teacher and parents with your new word knowledge. See if you can slip this word into your conversations, or your writing this week.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3811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44419</TotalTime>
  <Words>116</Words>
  <Application>Microsoft Office PowerPoint</Application>
  <PresentationFormat>Custom</PresentationFormat>
  <Paragraphs>26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Arial</vt:lpstr>
      <vt:lpstr>Calibri</vt:lpstr>
      <vt:lpstr>Calibri Light</vt:lpstr>
      <vt:lpstr>Gill Sans MT</vt:lpstr>
      <vt:lpstr>Helvetica</vt:lpstr>
      <vt:lpstr>Helvetica Light</vt:lpstr>
      <vt:lpstr>Helvetica Neue</vt:lpstr>
      <vt:lpstr>White</vt:lpstr>
      <vt:lpstr>1_Office Theme</vt:lpstr>
      <vt:lpstr> KS1 Word of the Week</vt:lpstr>
      <vt:lpstr>PowerPoint Presentation</vt:lpstr>
      <vt:lpstr>Ninja Word Challenge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End User</dc:creator>
  <cp:lastModifiedBy>N A</cp:lastModifiedBy>
  <cp:revision>1930</cp:revision>
  <dcterms:modified xsi:type="dcterms:W3CDTF">2025-08-13T16:51:56Z</dcterms:modified>
</cp:coreProperties>
</file>