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76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52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30163638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4819581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21477686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1054495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93672281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39029767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08185015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61220315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79365263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42471280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707436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4571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50791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3165065" y="252185"/>
            <a:ext cx="6920165" cy="72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219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  <a:endParaRPr sz="2883" kern="0" dirty="0">
              <a:solidFill>
                <a:srgbClr val="C82506"/>
              </a:solidFill>
              <a:latin typeface="Gill Sans MT" panose="020B0502020104020203" pitchFamily="34" charset="77"/>
            </a:endParaRPr>
          </a:p>
        </p:txBody>
      </p:sp>
      <p:sp>
        <p:nvSpPr>
          <p:cNvPr id="151" name="tear"/>
          <p:cNvSpPr txBox="1"/>
          <p:nvPr/>
        </p:nvSpPr>
        <p:spPr>
          <a:xfrm>
            <a:off x="5847199" y="920517"/>
            <a:ext cx="1210269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melt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264555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(verb)</a:t>
            </a:r>
            <a:endParaRPr sz="2531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617742" y="4653441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The class watched the ice cubes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melt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in the sun.</a:t>
            </a: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 dirty="0">
                <a:latin typeface="Gill Sans MT" panose="020B0502020104020203" pitchFamily="34" charset="77"/>
              </a:rPr>
              <a:t>melt</a:t>
            </a:r>
            <a:r>
              <a:rPr sz="3516" kern="0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BC909F2-CE4B-03EF-B95C-4A293A8D2E6B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disappear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appear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re-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felt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snow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fade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freeze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belt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butter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1CA1292-8ECD-B762-BDCE-B22BC2F149FD}"/>
              </a:ext>
            </a:extLst>
          </p:cNvPr>
          <p:cNvSpPr txBox="1"/>
          <p:nvPr/>
        </p:nvSpPr>
        <p:spPr>
          <a:xfrm>
            <a:off x="2060691" y="3015152"/>
            <a:ext cx="4818705" cy="111088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2250" kern="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When a solid substance melts or when you melt it, it changes to a liquid, usually because it has been heated.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6E36A5-CB08-897B-1063-85DF2C2BD4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7961" y="1841219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6381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5261</TotalTime>
  <Words>120</Words>
  <Application>Microsoft Office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67</cp:revision>
  <dcterms:created xsi:type="dcterms:W3CDTF">2020-11-26T14:05:45Z</dcterms:created>
  <dcterms:modified xsi:type="dcterms:W3CDTF">2025-08-13T16:54:04Z</dcterms:modified>
</cp:coreProperties>
</file>