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4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330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418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5426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905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392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2679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70197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31348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3081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486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944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79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269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608124" y="920517"/>
            <a:ext cx="1689566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glisten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79168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1266" dirty="0">
                <a:latin typeface="Gill Sans MT" panose="020B0502020104020203" pitchFamily="34" charset="77"/>
              </a:rPr>
              <a:t>(verb)</a:t>
            </a:r>
            <a:endParaRPr sz="1266" dirty="0">
              <a:latin typeface="Gill Sans MT" panose="020B0502020104020203" pitchFamily="34" charset="77"/>
            </a:endParaRP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651435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The sun made the glass in the window </a:t>
            </a:r>
            <a:r>
              <a:rPr lang="en-GB" sz="2812" b="1" dirty="0"/>
              <a:t>glisten.</a:t>
            </a:r>
            <a:endParaRPr sz="2812" dirty="0">
              <a:solidFill>
                <a:schemeClr val="accent2"/>
              </a:solidFill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 err="1">
                <a:latin typeface="Gill Sans MT" panose="020B0502020104020203" pitchFamily="34" charset="77"/>
              </a:rPr>
              <a:t>glis</a:t>
            </a:r>
            <a:r>
              <a:rPr lang="en-GB" sz="3516" dirty="0">
                <a:latin typeface="Gill Sans MT" panose="020B0502020104020203" pitchFamily="34" charset="77"/>
              </a:rPr>
              <a:t>-ten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A1BEAE-8459-14B6-D6FA-010E1FD5E42B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gleam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dull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listen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faintly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glint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brightly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5" name="Grasshopper Word of the Day">
            <a:extLst>
              <a:ext uri="{FF2B5EF4-FFF2-40B4-BE49-F238E27FC236}">
                <a16:creationId xmlns:a16="http://schemas.microsoft.com/office/drawing/2014/main" id="{A7C45D5F-2BE5-F24B-6766-14BF74A509EA}"/>
              </a:ext>
            </a:extLst>
          </p:cNvPr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44F4F8-1C1C-CBB6-F6F5-8A617E950562}"/>
              </a:ext>
            </a:extLst>
          </p:cNvPr>
          <p:cNvSpPr txBox="1"/>
          <p:nvPr/>
        </p:nvSpPr>
        <p:spPr>
          <a:xfrm>
            <a:off x="1810008" y="3154409"/>
            <a:ext cx="5484311" cy="105702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If something glistens, it shines, usually because it is wet or oily.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70F421-3A79-AD2A-67E1-0B8A8BD32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6534" y="1946306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56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109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37</cp:revision>
  <dcterms:created xsi:type="dcterms:W3CDTF">2025-08-12T21:48:42Z</dcterms:created>
  <dcterms:modified xsi:type="dcterms:W3CDTF">2025-08-13T16:57:59Z</dcterms:modified>
</cp:coreProperties>
</file>