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7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561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8043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5541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328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7375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1466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4405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6529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2507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5172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00363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960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5029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/>
            </a:br>
            <a:r>
              <a:rPr lang="en-GB" b="1"/>
              <a:t>KS2 </a:t>
            </a:r>
            <a:r>
              <a:rPr lang="en-GB" b="1" dirty="0"/>
              <a:t>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905681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534309" y="920517"/>
            <a:ext cx="1816524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prolific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79168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1266" dirty="0">
                <a:latin typeface="Gill Sans MT" panose="020B0502020104020203" pitchFamily="34" charset="77"/>
              </a:rPr>
              <a:t>(</a:t>
            </a:r>
            <a:r>
              <a:rPr lang="en-GB" sz="1266" dirty="0">
                <a:latin typeface="Gill Sans MT" panose="020B0502020104020203" pitchFamily="34" charset="77"/>
              </a:rPr>
              <a:t>adjective</a:t>
            </a:r>
            <a:r>
              <a:rPr sz="126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48353" y="4643944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dirty="0"/>
              <a:t>Rahul was a a </a:t>
            </a:r>
            <a:r>
              <a:rPr lang="en-GB" sz="2812" b="1" dirty="0"/>
              <a:t>prolific</a:t>
            </a:r>
            <a:r>
              <a:rPr lang="en-GB" sz="2812" dirty="0"/>
              <a:t> reader.</a:t>
            </a:r>
            <a:endParaRPr lang="en-GB"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304492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pro-lif-ic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5E126C1A-DF94-724E-8EDB-D39D2C40D238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14371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3655998878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productive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unproductive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-ally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specific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notably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creative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-acy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horrific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highly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01264C2-F10B-A199-AB4C-620311D29941}"/>
              </a:ext>
            </a:extLst>
          </p:cNvPr>
          <p:cNvSpPr txBox="1"/>
          <p:nvPr/>
        </p:nvSpPr>
        <p:spPr>
          <a:xfrm flipH="1">
            <a:off x="2034334" y="2922796"/>
            <a:ext cx="4421876" cy="15494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A prolific writer, artist, or composer produces a large number of works.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9E03FA-7DDA-D125-BF88-9F988B7C4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1539" y="2181682"/>
            <a:ext cx="2286000" cy="222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174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107</Words>
  <Application>Microsoft Office PowerPoint</Application>
  <PresentationFormat>Widescreen</PresentationFormat>
  <Paragraphs>27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39</cp:revision>
  <dcterms:created xsi:type="dcterms:W3CDTF">2025-08-12T21:48:42Z</dcterms:created>
  <dcterms:modified xsi:type="dcterms:W3CDTF">2025-08-13T16:57:22Z</dcterms:modified>
</cp:coreProperties>
</file>