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notesSlides/notesSlide1.xml" ContentType="application/vnd.openxmlformats-officedocument.presentationml.notesSlide+xml"/>
  <Override PartName="/ppt/tags/tag3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3" r:id="rId1"/>
    <p:sldMasterId id="2147483685" r:id="rId2"/>
    <p:sldMasterId id="2147483697" r:id="rId3"/>
  </p:sldMasterIdLst>
  <p:notesMasterIdLst>
    <p:notesMasterId r:id="rId7"/>
  </p:notesMasterIdLst>
  <p:sldIdLst>
    <p:sldId id="258" r:id="rId4"/>
    <p:sldId id="267" r:id="rId5"/>
    <p:sldId id="260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16" autoAdjust="0"/>
    <p:restoredTop sz="94660"/>
  </p:normalViewPr>
  <p:slideViewPr>
    <p:cSldViewPr snapToGrid="0">
      <p:cViewPr varScale="1">
        <p:scale>
          <a:sx n="55" d="100"/>
          <a:sy n="55" d="100"/>
        </p:scale>
        <p:origin x="220" y="26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7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tableStyles" Target="tableStyles.xml"/><Relationship Id="rId5" Type="http://schemas.openxmlformats.org/officeDocument/2006/relationships/slide" Target="slides/slide2.xml"/><Relationship Id="rId10" Type="http://schemas.openxmlformats.org/officeDocument/2006/relationships/theme" Target="theme/theme1.xml"/><Relationship Id="rId4" Type="http://schemas.openxmlformats.org/officeDocument/2006/relationships/slide" Target="slides/slide1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AF48997-7890-4C1D-8B10-F6A9E2A64BCF}" type="datetimeFigureOut">
              <a:rPr lang="en-GB" smtClean="0"/>
              <a:t>13/08/2025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B638431-A383-432E-A9DE-B38D9DDA10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12396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l" defTabSz="457200" rtl="0" latinLnBrk="0">
              <a:lnSpc>
                <a:spcPct val="117999"/>
              </a:lnSpc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794522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660F45-78F8-411E-A501-37B09CF5BBFD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13/08/2025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AD8007-E1F7-494A-81DF-ED36C3131BCC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44736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660F45-78F8-411E-A501-37B09CF5BBFD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13/08/2025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AD8007-E1F7-494A-81DF-ED36C3131BCC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469302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660F45-78F8-411E-A501-37B09CF5BBFD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13/08/2025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AD8007-E1F7-494A-81DF-ED36C3131BCC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75031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660F45-78F8-411E-A501-37B09CF5BBFD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13/08/2025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AD8007-E1F7-494A-81DF-ED36C3131BCC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262560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660F45-78F8-411E-A501-37B09CF5BBFD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13/08/2025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AD8007-E1F7-494A-81DF-ED36C3131BCC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224801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660F45-78F8-411E-A501-37B09CF5BBFD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13/08/2025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AD8007-E1F7-494A-81DF-ED36C3131BCC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873675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660F45-78F8-411E-A501-37B09CF5BBFD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13/08/2025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AD8007-E1F7-494A-81DF-ED36C3131BCC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290823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660F45-78F8-411E-A501-37B09CF5BBFD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13/08/2025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AD8007-E1F7-494A-81DF-ED36C3131BCC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321249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660F45-78F8-411E-A501-37B09CF5BBFD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13/08/2025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AD8007-E1F7-494A-81DF-ED36C3131BCC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426274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660F45-78F8-411E-A501-37B09CF5BBFD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13/08/2025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AD8007-E1F7-494A-81DF-ED36C3131BCC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554275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660F45-78F8-411E-A501-37B09CF5BBFD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13/08/2025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AD8007-E1F7-494A-81DF-ED36C3131BCC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188403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660F45-78F8-411E-A501-37B09CF5BBFD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13/08/2025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AD8007-E1F7-494A-81DF-ED36C3131BCC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3829032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660F45-78F8-411E-A501-37B09CF5BBFD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13/08/2025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AD8007-E1F7-494A-81DF-ED36C3131BCC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5721854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660F45-78F8-411E-A501-37B09CF5BBFD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13/08/2025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AD8007-E1F7-494A-81DF-ED36C3131BCC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5897101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660F45-78F8-411E-A501-37B09CF5BBFD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13/08/2025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AD8007-E1F7-494A-81DF-ED36C3131BCC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1073497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660F45-78F8-411E-A501-37B09CF5BBFD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13/08/2025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AD8007-E1F7-494A-81DF-ED36C3131BCC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6945026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660F45-78F8-411E-A501-37B09CF5BBFD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13/08/2025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AD8007-E1F7-494A-81DF-ED36C3131BCC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4453473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660F45-78F8-411E-A501-37B09CF5BBFD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13/08/2025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AD8007-E1F7-494A-81DF-ED36C3131BCC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7920215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660F45-78F8-411E-A501-37B09CF5BBFD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13/08/2025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AD8007-E1F7-494A-81DF-ED36C3131BCC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5474130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660F45-78F8-411E-A501-37B09CF5BBFD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13/08/2025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AD8007-E1F7-494A-81DF-ED36C3131BCC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8272727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660F45-78F8-411E-A501-37B09CF5BBFD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13/08/2025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AD8007-E1F7-494A-81DF-ED36C3131BCC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5958198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660F45-78F8-411E-A501-37B09CF5BBFD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13/08/2025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AD8007-E1F7-494A-81DF-ED36C3131BCC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5122725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&amp;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Text"/>
          <p:cNvSpPr txBox="1">
            <a:spLocks noGrp="1"/>
          </p:cNvSpPr>
          <p:nvPr>
            <p:ph type="title"/>
          </p:nvPr>
        </p:nvSpPr>
        <p:spPr>
          <a:xfrm>
            <a:off x="1190625" y="1151930"/>
            <a:ext cx="9810750" cy="2321719"/>
          </a:xfrm>
          <a:prstGeom prst="rect">
            <a:avLst/>
          </a:prstGeom>
        </p:spPr>
        <p:txBody>
          <a:bodyPr anchor="b"/>
          <a:lstStyle/>
          <a:p>
            <a:r>
              <a:t>Title Text</a:t>
            </a:r>
          </a:p>
        </p:txBody>
      </p:sp>
      <p:sp>
        <p:nvSpPr>
          <p:cNvPr id="12" name="Body Level One…"/>
          <p:cNvSpPr txBox="1">
            <a:spLocks noGrp="1"/>
          </p:cNvSpPr>
          <p:nvPr>
            <p:ph type="body" sz="quarter" idx="1"/>
          </p:nvPr>
        </p:nvSpPr>
        <p:spPr>
          <a:xfrm>
            <a:off x="1190625" y="3536156"/>
            <a:ext cx="9810750" cy="794742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SzTx/>
              <a:buNone/>
              <a:defRPr sz="2250"/>
            </a:lvl1pPr>
            <a:lvl2pPr marL="0" indent="160729" algn="ctr">
              <a:spcBef>
                <a:spcPts val="0"/>
              </a:spcBef>
              <a:buSzTx/>
              <a:buNone/>
              <a:defRPr sz="2250"/>
            </a:lvl2pPr>
            <a:lvl3pPr marL="0" indent="321457" algn="ctr">
              <a:spcBef>
                <a:spcPts val="0"/>
              </a:spcBef>
              <a:buSzTx/>
              <a:buNone/>
              <a:defRPr sz="2250"/>
            </a:lvl3pPr>
            <a:lvl4pPr marL="0" indent="482186" algn="ctr">
              <a:spcBef>
                <a:spcPts val="0"/>
              </a:spcBef>
              <a:buSzTx/>
              <a:buNone/>
              <a:defRPr sz="2250"/>
            </a:lvl4pPr>
            <a:lvl5pPr marL="0" indent="642915" algn="ctr">
              <a:spcBef>
                <a:spcPts val="0"/>
              </a:spcBef>
              <a:buSzTx/>
              <a:buNone/>
              <a:defRPr sz="225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13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307399292"/>
      </p:ext>
    </p:extLst>
  </p:cSld>
  <p:clrMapOvr>
    <a:masterClrMapping/>
  </p:clrMapOvr>
  <p:transition spd="med"/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- Cen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Text"/>
          <p:cNvSpPr txBox="1">
            <a:spLocks noGrp="1"/>
          </p:cNvSpPr>
          <p:nvPr>
            <p:ph type="title"/>
          </p:nvPr>
        </p:nvSpPr>
        <p:spPr>
          <a:xfrm>
            <a:off x="1190625" y="2268141"/>
            <a:ext cx="9810750" cy="2321719"/>
          </a:xfrm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31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716680422"/>
      </p:ext>
    </p:extLst>
  </p:cSld>
  <p:clrMapOvr>
    <a:masterClrMapping/>
  </p:clrMapOvr>
  <p:transition spd="med"/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hoto -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Image"/>
          <p:cNvSpPr>
            <a:spLocks noGrp="1"/>
          </p:cNvSpPr>
          <p:nvPr>
            <p:ph type="pic" idx="13"/>
          </p:nvPr>
        </p:nvSpPr>
        <p:spPr>
          <a:xfrm>
            <a:off x="2547938" y="446485"/>
            <a:ext cx="11584781" cy="5792391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 dirty="0"/>
          </a:p>
        </p:txBody>
      </p:sp>
      <p:sp>
        <p:nvSpPr>
          <p:cNvPr id="39" name="Title Text"/>
          <p:cNvSpPr txBox="1">
            <a:spLocks noGrp="1"/>
          </p:cNvSpPr>
          <p:nvPr>
            <p:ph type="title"/>
          </p:nvPr>
        </p:nvSpPr>
        <p:spPr>
          <a:xfrm>
            <a:off x="892969" y="446484"/>
            <a:ext cx="5000625" cy="2803922"/>
          </a:xfrm>
          <a:prstGeom prst="rect">
            <a:avLst/>
          </a:prstGeom>
        </p:spPr>
        <p:txBody>
          <a:bodyPr anchor="b"/>
          <a:lstStyle>
            <a:lvl1pPr>
              <a:defRPr sz="4219"/>
            </a:lvl1pPr>
          </a:lstStyle>
          <a:p>
            <a:r>
              <a:t>Title Text</a:t>
            </a:r>
          </a:p>
        </p:txBody>
      </p:sp>
      <p:sp>
        <p:nvSpPr>
          <p:cNvPr id="40" name="Body Level One…"/>
          <p:cNvSpPr txBox="1">
            <a:spLocks noGrp="1"/>
          </p:cNvSpPr>
          <p:nvPr>
            <p:ph type="body" sz="quarter" idx="1"/>
          </p:nvPr>
        </p:nvSpPr>
        <p:spPr>
          <a:xfrm>
            <a:off x="892969" y="3348633"/>
            <a:ext cx="5000625" cy="2884289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SzTx/>
              <a:buNone/>
              <a:defRPr sz="2250"/>
            </a:lvl1pPr>
            <a:lvl2pPr marL="0" indent="160729" algn="ctr">
              <a:spcBef>
                <a:spcPts val="0"/>
              </a:spcBef>
              <a:buSzTx/>
              <a:buNone/>
              <a:defRPr sz="2250"/>
            </a:lvl2pPr>
            <a:lvl3pPr marL="0" indent="321457" algn="ctr">
              <a:spcBef>
                <a:spcPts val="0"/>
              </a:spcBef>
              <a:buSzTx/>
              <a:buNone/>
              <a:defRPr sz="2250"/>
            </a:lvl3pPr>
            <a:lvl4pPr marL="0" indent="482186" algn="ctr">
              <a:spcBef>
                <a:spcPts val="0"/>
              </a:spcBef>
              <a:buSzTx/>
              <a:buNone/>
              <a:defRPr sz="2250"/>
            </a:lvl4pPr>
            <a:lvl5pPr marL="0" indent="642915" algn="ctr">
              <a:spcBef>
                <a:spcPts val="0"/>
              </a:spcBef>
              <a:buSzTx/>
              <a:buNone/>
              <a:defRPr sz="225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1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256007850"/>
      </p:ext>
    </p:extLst>
  </p:cSld>
  <p:clrMapOvr>
    <a:masterClrMapping/>
  </p:clrMapOvr>
  <p:transition spd="med"/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- T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Title Text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49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167419281"/>
      </p:ext>
    </p:extLst>
  </p:cSld>
  <p:clrMapOvr>
    <a:masterClrMapping/>
  </p:clrMapOvr>
  <p:transition spd="med"/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&amp; 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Title Text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57" name="Body Level One…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58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884528899"/>
      </p:ext>
    </p:extLst>
  </p:cSld>
  <p:clrMapOvr>
    <a:masterClrMapping/>
  </p:clrMapOvr>
  <p:transition spd="med"/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, Bullets &amp;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Image"/>
          <p:cNvSpPr>
            <a:spLocks noGrp="1"/>
          </p:cNvSpPr>
          <p:nvPr>
            <p:ph type="pic" idx="13"/>
          </p:nvPr>
        </p:nvSpPr>
        <p:spPr>
          <a:xfrm>
            <a:off x="4250531" y="1830586"/>
            <a:ext cx="8840391" cy="4420195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 dirty="0"/>
          </a:p>
        </p:txBody>
      </p:sp>
      <p:sp>
        <p:nvSpPr>
          <p:cNvPr id="66" name="Title Text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67" name="Body Level One…"/>
          <p:cNvSpPr txBox="1">
            <a:spLocks noGrp="1"/>
          </p:cNvSpPr>
          <p:nvPr>
            <p:ph type="body" sz="half" idx="1"/>
          </p:nvPr>
        </p:nvSpPr>
        <p:spPr>
          <a:xfrm>
            <a:off x="892969" y="1830586"/>
            <a:ext cx="5000625" cy="4420195"/>
          </a:xfrm>
          <a:prstGeom prst="rect">
            <a:avLst/>
          </a:prstGeom>
        </p:spPr>
        <p:txBody>
          <a:bodyPr/>
          <a:lstStyle>
            <a:lvl1pPr marL="241093" indent="-241093">
              <a:spcBef>
                <a:spcPts val="2250"/>
              </a:spcBef>
              <a:defRPr sz="1969"/>
            </a:lvl1pPr>
            <a:lvl2pPr marL="482186" indent="-241093">
              <a:spcBef>
                <a:spcPts val="2250"/>
              </a:spcBef>
              <a:defRPr sz="1969"/>
            </a:lvl2pPr>
            <a:lvl3pPr marL="723279" indent="-241093">
              <a:spcBef>
                <a:spcPts val="2250"/>
              </a:spcBef>
              <a:defRPr sz="1969"/>
            </a:lvl3pPr>
            <a:lvl4pPr marL="964372" indent="-241093">
              <a:spcBef>
                <a:spcPts val="2250"/>
              </a:spcBef>
              <a:defRPr sz="1969"/>
            </a:lvl4pPr>
            <a:lvl5pPr marL="1205465" indent="-241093">
              <a:spcBef>
                <a:spcPts val="2250"/>
              </a:spcBef>
              <a:defRPr sz="1969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68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4059660141"/>
      </p:ext>
    </p:extLst>
  </p:cSld>
  <p:clrMapOvr>
    <a:masterClrMapping/>
  </p:clrMapOvr>
  <p:transition spd="med"/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Body Level One…"/>
          <p:cNvSpPr txBox="1">
            <a:spLocks noGrp="1"/>
          </p:cNvSpPr>
          <p:nvPr>
            <p:ph type="body" idx="1"/>
          </p:nvPr>
        </p:nvSpPr>
        <p:spPr>
          <a:xfrm>
            <a:off x="892969" y="892969"/>
            <a:ext cx="10406063" cy="5072063"/>
          </a:xfrm>
          <a:prstGeom prst="rect">
            <a:avLst/>
          </a:prstGeom>
        </p:spPr>
        <p:txBody>
          <a:bodyPr/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76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4017386379"/>
      </p:ext>
    </p:extLst>
  </p:cSld>
  <p:clrMapOvr>
    <a:masterClrMapping/>
  </p:clrMapOvr>
  <p:transition spd="med"/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hoto - 3 U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Image"/>
          <p:cNvSpPr>
            <a:spLocks noGrp="1"/>
          </p:cNvSpPr>
          <p:nvPr>
            <p:ph type="pic" sz="quarter" idx="13"/>
          </p:nvPr>
        </p:nvSpPr>
        <p:spPr>
          <a:xfrm>
            <a:off x="6262688" y="3534572"/>
            <a:ext cx="5679282" cy="2841121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 dirty="0"/>
          </a:p>
        </p:txBody>
      </p:sp>
      <p:sp>
        <p:nvSpPr>
          <p:cNvPr id="84" name="Image"/>
          <p:cNvSpPr>
            <a:spLocks noGrp="1"/>
          </p:cNvSpPr>
          <p:nvPr>
            <p:ph type="pic" sz="quarter" idx="14"/>
          </p:nvPr>
        </p:nvSpPr>
        <p:spPr>
          <a:xfrm>
            <a:off x="6096000" y="623495"/>
            <a:ext cx="5500688" cy="2750344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 dirty="0"/>
          </a:p>
        </p:txBody>
      </p:sp>
      <p:sp>
        <p:nvSpPr>
          <p:cNvPr id="85" name="Image"/>
          <p:cNvSpPr>
            <a:spLocks noGrp="1"/>
          </p:cNvSpPr>
          <p:nvPr>
            <p:ph type="pic" idx="15"/>
          </p:nvPr>
        </p:nvSpPr>
        <p:spPr>
          <a:xfrm>
            <a:off x="-2226469" y="625079"/>
            <a:ext cx="11227594" cy="5613797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 dirty="0"/>
          </a:p>
        </p:txBody>
      </p:sp>
      <p:sp>
        <p:nvSpPr>
          <p:cNvPr id="86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699179782"/>
      </p:ext>
    </p:extLst>
  </p:cSld>
  <p:clrMapOvr>
    <a:masterClrMapping/>
  </p:clrMapOvr>
  <p:transition spd="med"/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Qu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–Johnny Appleseed"/>
          <p:cNvSpPr txBox="1">
            <a:spLocks noGrp="1"/>
          </p:cNvSpPr>
          <p:nvPr>
            <p:ph type="body" sz="quarter" idx="13"/>
          </p:nvPr>
        </p:nvSpPr>
        <p:spPr>
          <a:xfrm>
            <a:off x="1190625" y="4473774"/>
            <a:ext cx="9810750" cy="362215"/>
          </a:xfrm>
          <a:prstGeom prst="rect">
            <a:avLst/>
          </a:prstGeom>
        </p:spPr>
        <p:txBody>
          <a:bodyPr anchor="t">
            <a:spAutoFit/>
          </a:bodyPr>
          <a:lstStyle>
            <a:lvl1pPr marL="0" indent="0" algn="ctr">
              <a:spcBef>
                <a:spcPts val="0"/>
              </a:spcBef>
              <a:buSzTx/>
              <a:buNone/>
              <a:defRPr sz="1687">
                <a:latin typeface="Helvetica"/>
                <a:ea typeface="Helvetica"/>
                <a:cs typeface="Helvetica"/>
                <a:sym typeface="Helvetica"/>
              </a:defRPr>
            </a:lvl1pPr>
          </a:lstStyle>
          <a:p>
            <a:r>
              <a:t>–Johnny Appleseed</a:t>
            </a:r>
          </a:p>
        </p:txBody>
      </p:sp>
      <p:sp>
        <p:nvSpPr>
          <p:cNvPr id="94" name="“Type a quote here.”"/>
          <p:cNvSpPr txBox="1">
            <a:spLocks noGrp="1"/>
          </p:cNvSpPr>
          <p:nvPr>
            <p:ph type="body" sz="quarter" idx="14"/>
          </p:nvPr>
        </p:nvSpPr>
        <p:spPr>
          <a:xfrm>
            <a:off x="1190625" y="2984579"/>
            <a:ext cx="9810750" cy="513795"/>
          </a:xfrm>
          <a:prstGeom prst="rect">
            <a:avLst/>
          </a:prstGeom>
        </p:spPr>
        <p:txBody>
          <a:bodyPr>
            <a:spAutoFit/>
          </a:bodyPr>
          <a:lstStyle>
            <a:lvl1pPr marL="0" indent="0" algn="ctr">
              <a:spcBef>
                <a:spcPts val="0"/>
              </a:spcBef>
              <a:buSzTx/>
              <a:buNone/>
              <a:defRPr sz="2672"/>
            </a:lvl1pPr>
          </a:lstStyle>
          <a:p>
            <a:r>
              <a:t>“Type a quote here.” </a:t>
            </a:r>
          </a:p>
        </p:txBody>
      </p:sp>
      <p:sp>
        <p:nvSpPr>
          <p:cNvPr id="95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529342474"/>
      </p:ext>
    </p:extLst>
  </p:cSld>
  <p:clrMapOvr>
    <a:masterClrMapping/>
  </p:clrMapOvr>
  <p:transition spd="med"/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Image"/>
          <p:cNvSpPr>
            <a:spLocks noGrp="1"/>
          </p:cNvSpPr>
          <p:nvPr>
            <p:ph type="pic" idx="13"/>
          </p:nvPr>
        </p:nvSpPr>
        <p:spPr>
          <a:xfrm>
            <a:off x="-762000" y="0"/>
            <a:ext cx="14280062" cy="714375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 dirty="0"/>
          </a:p>
        </p:txBody>
      </p:sp>
      <p:sp>
        <p:nvSpPr>
          <p:cNvPr id="103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924804255"/>
      </p:ext>
    </p:extLst>
  </p:cSld>
  <p:clrMapOvr>
    <a:masterClrMapping/>
  </p:clrMapOvr>
  <p:transition spd="med"/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462966792"/>
      </p:ext>
    </p:extLst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660F45-78F8-411E-A501-37B09CF5BBFD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13/08/2025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AD8007-E1F7-494A-81DF-ED36C3131BCC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657787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1" r:id="rId8"/>
    <p:sldLayoutId id="2147483682" r:id="rId9"/>
    <p:sldLayoutId id="2147483683" r:id="rId10"/>
    <p:sldLayoutId id="2147483684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660F45-78F8-411E-A501-37B09CF5BBFD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13/08/2025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AD8007-E1F7-494A-81DF-ED36C3131BCC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581123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  <p:sldLayoutId id="2147483687" r:id="rId2"/>
    <p:sldLayoutId id="2147483688" r:id="rId3"/>
    <p:sldLayoutId id="2147483689" r:id="rId4"/>
    <p:sldLayoutId id="2147483690" r:id="rId5"/>
    <p:sldLayoutId id="2147483691" r:id="rId6"/>
    <p:sldLayoutId id="2147483692" r:id="rId7"/>
    <p:sldLayoutId id="2147483693" r:id="rId8"/>
    <p:sldLayoutId id="2147483694" r:id="rId9"/>
    <p:sldLayoutId id="2147483695" r:id="rId10"/>
    <p:sldLayoutId id="2147483696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Text"/>
          <p:cNvSpPr txBox="1">
            <a:spLocks noGrp="1"/>
          </p:cNvSpPr>
          <p:nvPr>
            <p:ph type="title"/>
          </p:nvPr>
        </p:nvSpPr>
        <p:spPr>
          <a:xfrm>
            <a:off x="892969" y="312539"/>
            <a:ext cx="10406063" cy="151804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50800" tIns="50800" rIns="50800" bIns="50800" anchor="ctr">
            <a:normAutofit/>
          </a:bodyPr>
          <a:lstStyle/>
          <a:p>
            <a:r>
              <a:t>Title Text</a:t>
            </a:r>
          </a:p>
        </p:txBody>
      </p:sp>
      <p:sp>
        <p:nvSpPr>
          <p:cNvPr id="3" name="Body Level One…"/>
          <p:cNvSpPr txBox="1">
            <a:spLocks noGrp="1"/>
          </p:cNvSpPr>
          <p:nvPr>
            <p:ph type="body" idx="1"/>
          </p:nvPr>
        </p:nvSpPr>
        <p:spPr>
          <a:xfrm>
            <a:off x="892969" y="1830586"/>
            <a:ext cx="10406063" cy="442019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50800" tIns="50800" rIns="50800" bIns="50800" anchor="ctr">
            <a:normAutofit/>
          </a:bodyPr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5917310" y="6505277"/>
            <a:ext cx="301365" cy="297389"/>
          </a:xfrm>
          <a:prstGeom prst="rect">
            <a:avLst/>
          </a:prstGeom>
          <a:ln w="12700">
            <a:miter lim="400000"/>
          </a:ln>
        </p:spPr>
        <p:txBody>
          <a:bodyPr wrap="none" lIns="50800" tIns="50800" rIns="50800" bIns="50800">
            <a:spAutoFit/>
          </a:bodyPr>
          <a:lstStyle>
            <a:lvl1pPr>
              <a:defRPr sz="1266"/>
            </a:lvl1pPr>
          </a:lstStyle>
          <a:p>
            <a:fld id="{86CB4B4D-7CA3-9044-876B-883B54F8677D}" type="slidenum">
              <a:rPr/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9431941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8" r:id="rId1"/>
    <p:sldLayoutId id="2147483699" r:id="rId2"/>
    <p:sldLayoutId id="2147483700" r:id="rId3"/>
    <p:sldLayoutId id="2147483701" r:id="rId4"/>
    <p:sldLayoutId id="2147483702" r:id="rId5"/>
    <p:sldLayoutId id="2147483703" r:id="rId6"/>
    <p:sldLayoutId id="2147483704" r:id="rId7"/>
    <p:sldLayoutId id="2147483705" r:id="rId8"/>
    <p:sldLayoutId id="2147483706" r:id="rId9"/>
    <p:sldLayoutId id="2147483707" r:id="rId10"/>
    <p:sldLayoutId id="2147483708" r:id="rId11"/>
  </p:sldLayoutIdLst>
  <p:transition spd="med"/>
  <p:txStyles>
    <p:titleStyle>
      <a:lvl1pPr marL="0" marR="0" indent="0" algn="ctr" defTabSz="410751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5625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1pPr>
      <a:lvl2pPr marL="0" marR="0" indent="160729" algn="ctr" defTabSz="410751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5625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2pPr>
      <a:lvl3pPr marL="0" marR="0" indent="321457" algn="ctr" defTabSz="410751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5625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3pPr>
      <a:lvl4pPr marL="0" marR="0" indent="482186" algn="ctr" defTabSz="410751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5625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4pPr>
      <a:lvl5pPr marL="0" marR="0" indent="642915" algn="ctr" defTabSz="410751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5625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5pPr>
      <a:lvl6pPr marL="0" marR="0" indent="803643" algn="ctr" defTabSz="410751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5625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6pPr>
      <a:lvl7pPr marL="0" marR="0" indent="964372" algn="ctr" defTabSz="410751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5625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7pPr>
      <a:lvl8pPr marL="0" marR="0" indent="1125101" algn="ctr" defTabSz="410751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5625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8pPr>
      <a:lvl9pPr marL="0" marR="0" indent="1285829" algn="ctr" defTabSz="410751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5625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9pPr>
    </p:titleStyle>
    <p:bodyStyle>
      <a:lvl1pPr marL="312528" marR="0" indent="-312528" algn="l" defTabSz="410751" rtl="0" latinLnBrk="0">
        <a:lnSpc>
          <a:spcPct val="100000"/>
        </a:lnSpc>
        <a:spcBef>
          <a:spcPts val="2953"/>
        </a:spcBef>
        <a:spcAft>
          <a:spcPts val="0"/>
        </a:spcAft>
        <a:buClrTx/>
        <a:buSzPct val="75000"/>
        <a:buFontTx/>
        <a:buChar char="•"/>
        <a:tabLst/>
        <a:defRPr sz="2531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1pPr>
      <a:lvl2pPr marL="625056" marR="0" indent="-312528" algn="l" defTabSz="410751" rtl="0" latinLnBrk="0">
        <a:lnSpc>
          <a:spcPct val="100000"/>
        </a:lnSpc>
        <a:spcBef>
          <a:spcPts val="2953"/>
        </a:spcBef>
        <a:spcAft>
          <a:spcPts val="0"/>
        </a:spcAft>
        <a:buClrTx/>
        <a:buSzPct val="75000"/>
        <a:buFontTx/>
        <a:buChar char="•"/>
        <a:tabLst/>
        <a:defRPr sz="2531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2pPr>
      <a:lvl3pPr marL="937584" marR="0" indent="-312528" algn="l" defTabSz="410751" rtl="0" latinLnBrk="0">
        <a:lnSpc>
          <a:spcPct val="100000"/>
        </a:lnSpc>
        <a:spcBef>
          <a:spcPts val="2953"/>
        </a:spcBef>
        <a:spcAft>
          <a:spcPts val="0"/>
        </a:spcAft>
        <a:buClrTx/>
        <a:buSzPct val="75000"/>
        <a:buFontTx/>
        <a:buChar char="•"/>
        <a:tabLst/>
        <a:defRPr sz="2531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3pPr>
      <a:lvl4pPr marL="1250112" marR="0" indent="-312528" algn="l" defTabSz="410751" rtl="0" latinLnBrk="0">
        <a:lnSpc>
          <a:spcPct val="100000"/>
        </a:lnSpc>
        <a:spcBef>
          <a:spcPts val="2953"/>
        </a:spcBef>
        <a:spcAft>
          <a:spcPts val="0"/>
        </a:spcAft>
        <a:buClrTx/>
        <a:buSzPct val="75000"/>
        <a:buFontTx/>
        <a:buChar char="•"/>
        <a:tabLst/>
        <a:defRPr sz="2531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4pPr>
      <a:lvl5pPr marL="1562640" marR="0" indent="-312528" algn="l" defTabSz="410751" rtl="0" latinLnBrk="0">
        <a:lnSpc>
          <a:spcPct val="100000"/>
        </a:lnSpc>
        <a:spcBef>
          <a:spcPts val="2953"/>
        </a:spcBef>
        <a:spcAft>
          <a:spcPts val="0"/>
        </a:spcAft>
        <a:buClrTx/>
        <a:buSzPct val="75000"/>
        <a:buFontTx/>
        <a:buChar char="•"/>
        <a:tabLst/>
        <a:defRPr sz="2531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5pPr>
      <a:lvl6pPr marL="1875168" marR="0" indent="-312528" algn="l" defTabSz="410751" rtl="0" latinLnBrk="0">
        <a:lnSpc>
          <a:spcPct val="100000"/>
        </a:lnSpc>
        <a:spcBef>
          <a:spcPts val="2953"/>
        </a:spcBef>
        <a:spcAft>
          <a:spcPts val="0"/>
        </a:spcAft>
        <a:buClrTx/>
        <a:buSzPct val="75000"/>
        <a:buFontTx/>
        <a:buChar char="•"/>
        <a:tabLst/>
        <a:defRPr sz="2531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6pPr>
      <a:lvl7pPr marL="2187696" marR="0" indent="-312528" algn="l" defTabSz="410751" rtl="0" latinLnBrk="0">
        <a:lnSpc>
          <a:spcPct val="100000"/>
        </a:lnSpc>
        <a:spcBef>
          <a:spcPts val="2953"/>
        </a:spcBef>
        <a:spcAft>
          <a:spcPts val="0"/>
        </a:spcAft>
        <a:buClrTx/>
        <a:buSzPct val="75000"/>
        <a:buFontTx/>
        <a:buChar char="•"/>
        <a:tabLst/>
        <a:defRPr sz="2531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7pPr>
      <a:lvl8pPr marL="2500224" marR="0" indent="-312528" algn="l" defTabSz="410751" rtl="0" latinLnBrk="0">
        <a:lnSpc>
          <a:spcPct val="100000"/>
        </a:lnSpc>
        <a:spcBef>
          <a:spcPts val="2953"/>
        </a:spcBef>
        <a:spcAft>
          <a:spcPts val="0"/>
        </a:spcAft>
        <a:buClrTx/>
        <a:buSzPct val="75000"/>
        <a:buFontTx/>
        <a:buChar char="•"/>
        <a:tabLst/>
        <a:defRPr sz="2531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8pPr>
      <a:lvl9pPr marL="2812752" marR="0" indent="-312528" algn="l" defTabSz="410751" rtl="0" latinLnBrk="0">
        <a:lnSpc>
          <a:spcPct val="100000"/>
        </a:lnSpc>
        <a:spcBef>
          <a:spcPts val="2953"/>
        </a:spcBef>
        <a:spcAft>
          <a:spcPts val="0"/>
        </a:spcAft>
        <a:buClrTx/>
        <a:buSzPct val="75000"/>
        <a:buFontTx/>
        <a:buChar char="•"/>
        <a:tabLst/>
        <a:defRPr sz="2531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9pPr>
    </p:bodyStyle>
    <p:otherStyle>
      <a:lvl1pPr marL="0" marR="0" indent="0" algn="ctr" defTabSz="410751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66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1pPr>
      <a:lvl2pPr marL="0" marR="0" indent="160729" algn="ctr" defTabSz="410751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66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2pPr>
      <a:lvl3pPr marL="0" marR="0" indent="321457" algn="ctr" defTabSz="410751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66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3pPr>
      <a:lvl4pPr marL="0" marR="0" indent="482186" algn="ctr" defTabSz="410751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66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4pPr>
      <a:lvl5pPr marL="0" marR="0" indent="642915" algn="ctr" defTabSz="410751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66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5pPr>
      <a:lvl6pPr marL="0" marR="0" indent="803643" algn="ctr" defTabSz="410751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66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6pPr>
      <a:lvl7pPr marL="0" marR="0" indent="964372" algn="ctr" defTabSz="410751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66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7pPr>
      <a:lvl8pPr marL="0" marR="0" indent="1125101" algn="ctr" defTabSz="410751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66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8pPr>
      <a:lvl9pPr marL="0" marR="0" indent="1285829" algn="ctr" defTabSz="410751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66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tags" Target="../tags/tag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23.xml"/><Relationship Id="rId1" Type="http://schemas.openxmlformats.org/officeDocument/2006/relationships/tags" Target="../tags/tag2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3.xml"/><Relationship Id="rId1" Type="http://schemas.openxmlformats.org/officeDocument/2006/relationships/tags" Target="../tags/tag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br>
              <a:rPr lang="en-GB" b="1" dirty="0"/>
            </a:br>
            <a:r>
              <a:rPr lang="en-GB" b="1" dirty="0"/>
              <a:t>KS1 Word of the Week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646312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Grasshopper Word of the Day"/>
          <p:cNvSpPr txBox="1"/>
          <p:nvPr/>
        </p:nvSpPr>
        <p:spPr>
          <a:xfrm>
            <a:off x="2899768" y="284662"/>
            <a:ext cx="7450759" cy="65646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35719" tIns="35719" rIns="35719" bIns="35719" anchor="ctr">
            <a:spAutoFit/>
          </a:bodyPr>
          <a:lstStyle>
            <a:lvl1pPr>
              <a:defRPr sz="6700" b="1">
                <a:solidFill>
                  <a:schemeClr val="accent5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pPr algn="ctr" defTabSz="410751" hangingPunct="0"/>
            <a:r>
              <a:rPr sz="3797" kern="0" dirty="0">
                <a:solidFill>
                  <a:srgbClr val="00AEEE"/>
                </a:solidFill>
                <a:latin typeface="Gill Sans MT" panose="020B0502020104020203" pitchFamily="34" charset="77"/>
              </a:rPr>
              <a:t>Grasshopper Word of the</a:t>
            </a:r>
            <a:r>
              <a:rPr lang="en-GB" sz="3797" kern="0" dirty="0">
                <a:solidFill>
                  <a:srgbClr val="00AEEE"/>
                </a:solidFill>
                <a:latin typeface="Gill Sans MT" panose="020B0502020104020203" pitchFamily="34" charset="77"/>
              </a:rPr>
              <a:t> Week</a:t>
            </a:r>
            <a:endParaRPr sz="3797" kern="0" dirty="0">
              <a:solidFill>
                <a:srgbClr val="00AEEE"/>
              </a:solidFill>
              <a:latin typeface="Gill Sans MT" panose="020B0502020104020203" pitchFamily="34" charset="77"/>
            </a:endParaRPr>
          </a:p>
        </p:txBody>
      </p:sp>
      <p:sp>
        <p:nvSpPr>
          <p:cNvPr id="150" name="Word of the Day:"/>
          <p:cNvSpPr txBox="1"/>
          <p:nvPr/>
        </p:nvSpPr>
        <p:spPr>
          <a:xfrm>
            <a:off x="2055942" y="1130018"/>
            <a:ext cx="3079369" cy="51578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35719" tIns="35719" rIns="35719" bIns="35719" anchor="ctr">
            <a:spAutoFit/>
          </a:bodyPr>
          <a:lstStyle>
            <a:lvl1pPr>
              <a:defRPr sz="4100">
                <a:solidFill>
                  <a:schemeClr val="accent5"/>
                </a:solidFill>
                <a:latin typeface="Gill Sans SemiBold"/>
                <a:ea typeface="Gill Sans SemiBold"/>
                <a:cs typeface="Gill Sans SemiBold"/>
                <a:sym typeface="Gill Sans SemiBold"/>
              </a:defRPr>
            </a:lvl1pPr>
          </a:lstStyle>
          <a:p>
            <a:pPr algn="ctr" defTabSz="410751" hangingPunct="0"/>
            <a:r>
              <a:rPr sz="2883" kern="0" dirty="0">
                <a:solidFill>
                  <a:srgbClr val="C82506"/>
                </a:solidFill>
                <a:latin typeface="Gill Sans MT" panose="020B0502020104020203" pitchFamily="34" charset="77"/>
              </a:rPr>
              <a:t>Word of the </a:t>
            </a:r>
            <a:r>
              <a:rPr lang="en-GB" sz="2883" kern="0" dirty="0">
                <a:solidFill>
                  <a:srgbClr val="C82506"/>
                </a:solidFill>
                <a:latin typeface="Gill Sans MT" panose="020B0502020104020203" pitchFamily="34" charset="77"/>
              </a:rPr>
              <a:t>Week</a:t>
            </a:r>
            <a:r>
              <a:rPr sz="2883" kern="0" dirty="0">
                <a:solidFill>
                  <a:srgbClr val="C82506"/>
                </a:solidFill>
                <a:latin typeface="Gill Sans MT" panose="020B0502020104020203" pitchFamily="34" charset="77"/>
              </a:rPr>
              <a:t>:</a:t>
            </a:r>
          </a:p>
        </p:txBody>
      </p:sp>
      <p:sp>
        <p:nvSpPr>
          <p:cNvPr id="151" name="tear"/>
          <p:cNvSpPr txBox="1"/>
          <p:nvPr/>
        </p:nvSpPr>
        <p:spPr>
          <a:xfrm>
            <a:off x="5309382" y="920517"/>
            <a:ext cx="2285883" cy="82958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35719" tIns="35719" rIns="35719" bIns="35719" anchor="ctr">
            <a:spAutoFit/>
          </a:bodyPr>
          <a:lstStyle>
            <a:lvl1pPr>
              <a:defRPr sz="7000">
                <a:latin typeface="Gill Sans SemiBold"/>
                <a:ea typeface="Gill Sans SemiBold"/>
                <a:cs typeface="Gill Sans SemiBold"/>
                <a:sym typeface="Gill Sans SemiBold"/>
              </a:defRPr>
            </a:lvl1pPr>
          </a:lstStyle>
          <a:p>
            <a:pPr algn="ctr" defTabSz="410751" hangingPunct="0"/>
            <a:r>
              <a:rPr lang="en-GB" sz="4922" kern="0" dirty="0">
                <a:solidFill>
                  <a:srgbClr val="000000"/>
                </a:solidFill>
                <a:latin typeface="Gill Sans MT" panose="020B0502020104020203" pitchFamily="34" charset="77"/>
              </a:rPr>
              <a:t>fortnight</a:t>
            </a:r>
            <a:endParaRPr sz="4922" kern="0" dirty="0">
              <a:solidFill>
                <a:srgbClr val="000000"/>
              </a:solidFill>
              <a:latin typeface="Gill Sans MT" panose="020B0502020104020203" pitchFamily="34" charset="77"/>
            </a:endParaRPr>
          </a:p>
        </p:txBody>
      </p:sp>
      <p:sp>
        <p:nvSpPr>
          <p:cNvPr id="152" name="Definition:"/>
          <p:cNvSpPr txBox="1"/>
          <p:nvPr/>
        </p:nvSpPr>
        <p:spPr>
          <a:xfrm>
            <a:off x="3018181" y="2192551"/>
            <a:ext cx="1744068" cy="51578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35719" tIns="35719" rIns="35719" bIns="35719" anchor="ctr">
            <a:spAutoFit/>
          </a:bodyPr>
          <a:lstStyle>
            <a:lvl1pPr>
              <a:defRPr sz="4100">
                <a:solidFill>
                  <a:schemeClr val="accent5"/>
                </a:solidFill>
                <a:latin typeface="Gill Sans SemiBold"/>
                <a:ea typeface="Gill Sans SemiBold"/>
                <a:cs typeface="Gill Sans SemiBold"/>
                <a:sym typeface="Gill Sans SemiBold"/>
              </a:defRPr>
            </a:lvl1pPr>
          </a:lstStyle>
          <a:p>
            <a:pPr algn="ctr" defTabSz="410751" hangingPunct="0"/>
            <a:r>
              <a:rPr sz="2883" kern="0" dirty="0">
                <a:solidFill>
                  <a:srgbClr val="C82506"/>
                </a:solidFill>
                <a:latin typeface="Gill Sans MT" panose="020B0502020104020203" pitchFamily="34" charset="77"/>
              </a:rPr>
              <a:t>Definition: </a:t>
            </a:r>
          </a:p>
        </p:txBody>
      </p:sp>
      <p:sp>
        <p:nvSpPr>
          <p:cNvPr id="153" name="(verb / noun)"/>
          <p:cNvSpPr txBox="1"/>
          <p:nvPr/>
        </p:nvSpPr>
        <p:spPr>
          <a:xfrm>
            <a:off x="7649423" y="1157079"/>
            <a:ext cx="2975876" cy="4616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35719" tIns="35719" rIns="35719" bIns="35719" anchor="ctr">
            <a:spAutoFit/>
          </a:bodyPr>
          <a:lstStyle>
            <a:lvl1pPr>
              <a:defRPr>
                <a:latin typeface="Gill Sans"/>
                <a:ea typeface="Gill Sans"/>
                <a:cs typeface="Gill Sans"/>
                <a:sym typeface="Gill Sans"/>
              </a:defRPr>
            </a:lvl1pPr>
          </a:lstStyle>
          <a:p>
            <a:pPr algn="ctr" defTabSz="410751" hangingPunct="0"/>
            <a:r>
              <a:rPr sz="2531" kern="0" dirty="0">
                <a:solidFill>
                  <a:srgbClr val="000000"/>
                </a:solidFill>
                <a:latin typeface="Gill Sans MT" panose="020B0502020104020203" pitchFamily="34" charset="77"/>
              </a:rPr>
              <a:t>(</a:t>
            </a:r>
            <a:r>
              <a:rPr lang="en-GB" sz="2531" kern="0" dirty="0">
                <a:solidFill>
                  <a:srgbClr val="000000"/>
                </a:solidFill>
                <a:latin typeface="Gill Sans MT" panose="020B0502020104020203" pitchFamily="34" charset="77"/>
              </a:rPr>
              <a:t>noun</a:t>
            </a:r>
            <a:r>
              <a:rPr sz="2531" kern="0" dirty="0">
                <a:solidFill>
                  <a:srgbClr val="000000"/>
                </a:solidFill>
                <a:latin typeface="Gill Sans MT" panose="020B0502020104020203" pitchFamily="34" charset="77"/>
              </a:rPr>
              <a:t>)</a:t>
            </a:r>
          </a:p>
        </p:txBody>
      </p:sp>
      <p:sp>
        <p:nvSpPr>
          <p:cNvPr id="155" name="The was a tear in Freddie’s new school jumper."/>
          <p:cNvSpPr txBox="1"/>
          <p:nvPr/>
        </p:nvSpPr>
        <p:spPr>
          <a:xfrm>
            <a:off x="1520935" y="4671835"/>
            <a:ext cx="9140406" cy="50488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35719" tIns="35719" rIns="35719" bIns="35719" anchor="ctr">
            <a:spAutoFit/>
          </a:bodyPr>
          <a:lstStyle/>
          <a:p>
            <a:pPr algn="ctr" defTabSz="410751" hangingPunct="0">
              <a:defRPr sz="4000">
                <a:solidFill>
                  <a:srgbClr val="00882B"/>
                </a:solidFill>
                <a:latin typeface="Gill Sans"/>
                <a:ea typeface="Gill Sans"/>
                <a:cs typeface="Gill Sans"/>
                <a:sym typeface="Gill Sans"/>
              </a:defRPr>
            </a:pPr>
            <a:r>
              <a:rPr lang="en-GB" sz="2812" kern="0" dirty="0">
                <a:solidFill>
                  <a:srgbClr val="00882B"/>
                </a:solidFill>
                <a:latin typeface="Gill Sans MT" panose="020B0502020104020203" pitchFamily="34" charset="77"/>
                <a:sym typeface="Gill Sans"/>
              </a:rPr>
              <a:t>The class were excited to have a holiday for a </a:t>
            </a:r>
            <a:r>
              <a:rPr lang="en-GB" sz="2812" b="1" kern="0" dirty="0">
                <a:solidFill>
                  <a:srgbClr val="00882B"/>
                </a:solidFill>
                <a:latin typeface="Gill Sans MT" panose="020B0502020104020203" pitchFamily="34" charset="77"/>
                <a:sym typeface="Gill Sans"/>
              </a:rPr>
              <a:t>fortnight</a:t>
            </a:r>
            <a:r>
              <a:rPr lang="en-GB" sz="2812" kern="0" dirty="0">
                <a:solidFill>
                  <a:srgbClr val="00882B"/>
                </a:solidFill>
                <a:latin typeface="Gill Sans MT" panose="020B0502020104020203" pitchFamily="34" charset="77"/>
                <a:sym typeface="Gill Sans"/>
              </a:rPr>
              <a:t>.</a:t>
            </a:r>
            <a:endParaRPr sz="2812" kern="0" dirty="0">
              <a:solidFill>
                <a:srgbClr val="00882B"/>
              </a:solidFill>
              <a:latin typeface="Gill Sans MT" panose="020B0502020104020203" pitchFamily="34" charset="77"/>
              <a:sym typeface="Gill Sans"/>
            </a:endParaRPr>
          </a:p>
        </p:txBody>
      </p:sp>
      <p:sp>
        <p:nvSpPr>
          <p:cNvPr id="165" name="Word Class"/>
          <p:cNvSpPr txBox="1"/>
          <p:nvPr/>
        </p:nvSpPr>
        <p:spPr>
          <a:xfrm>
            <a:off x="8361396" y="863020"/>
            <a:ext cx="1484382" cy="41838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35719" tIns="35719" rIns="35719" bIns="35719" anchor="ctr">
            <a:spAutoFit/>
          </a:bodyPr>
          <a:lstStyle>
            <a:lvl1pPr>
              <a:defRPr sz="2600">
                <a:solidFill>
                  <a:schemeClr val="accent1"/>
                </a:solidFill>
                <a:latin typeface="Gill Sans SemiBold"/>
                <a:ea typeface="Gill Sans SemiBold"/>
                <a:cs typeface="Gill Sans SemiBold"/>
                <a:sym typeface="Gill Sans SemiBold"/>
              </a:defRPr>
            </a:lvl1pPr>
          </a:lstStyle>
          <a:p>
            <a:pPr algn="ctr" defTabSz="410751" hangingPunct="0"/>
            <a:r>
              <a:rPr sz="2250" kern="0" dirty="0">
                <a:solidFill>
                  <a:srgbClr val="C92405"/>
                </a:solidFill>
                <a:latin typeface="Gill Sans MT" panose="020B0502020104020203" pitchFamily="34" charset="77"/>
              </a:rPr>
              <a:t>Word Class</a:t>
            </a:r>
          </a:p>
        </p:txBody>
      </p:sp>
      <p:sp>
        <p:nvSpPr>
          <p:cNvPr id="166" name="(tear)"/>
          <p:cNvSpPr txBox="1"/>
          <p:nvPr/>
        </p:nvSpPr>
        <p:spPr>
          <a:xfrm>
            <a:off x="4950959" y="1534326"/>
            <a:ext cx="2975876" cy="61318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35719" tIns="35719" rIns="35719" bIns="35719" anchor="ctr">
            <a:spAutoFit/>
          </a:bodyPr>
          <a:lstStyle>
            <a:lvl1pPr>
              <a:defRPr sz="5000" i="1">
                <a:solidFill>
                  <a:srgbClr val="A6AAA9"/>
                </a:solidFill>
                <a:latin typeface="Gill Sans"/>
                <a:ea typeface="Gill Sans"/>
                <a:cs typeface="Gill Sans"/>
                <a:sym typeface="Gill Sans"/>
              </a:defRPr>
            </a:lvl1pPr>
          </a:lstStyle>
          <a:p>
            <a:pPr algn="ctr" defTabSz="410751" hangingPunct="0"/>
            <a:r>
              <a:rPr sz="3516" kern="0" dirty="0">
                <a:latin typeface="Gill Sans MT" panose="020B0502020104020203" pitchFamily="34" charset="77"/>
              </a:rPr>
              <a:t>(</a:t>
            </a:r>
            <a:r>
              <a:rPr lang="en-GB" sz="3516" kern="0" dirty="0">
                <a:latin typeface="Gill Sans MT" panose="020B0502020104020203" pitchFamily="34" charset="77"/>
              </a:rPr>
              <a:t>fort-night</a:t>
            </a:r>
            <a:r>
              <a:rPr sz="3516" kern="0" dirty="0">
                <a:latin typeface="Gill Sans MT" panose="020B0502020104020203" pitchFamily="34" charset="77"/>
              </a:rPr>
              <a:t>)</a:t>
            </a:r>
          </a:p>
        </p:txBody>
      </p:sp>
      <p:sp>
        <p:nvSpPr>
          <p:cNvPr id="167" name="Pronunciation / Syllables"/>
          <p:cNvSpPr txBox="1"/>
          <p:nvPr/>
        </p:nvSpPr>
        <p:spPr>
          <a:xfrm>
            <a:off x="2330743" y="1713973"/>
            <a:ext cx="2375651" cy="35343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35719" tIns="35719" rIns="35719" bIns="35719" anchor="ctr">
            <a:spAutoFit/>
          </a:bodyPr>
          <a:lstStyle>
            <a:lvl1pPr>
              <a:defRPr sz="2600">
                <a:solidFill>
                  <a:schemeClr val="accent1"/>
                </a:solidFill>
                <a:latin typeface="Gill Sans SemiBold"/>
                <a:ea typeface="Gill Sans SemiBold"/>
                <a:cs typeface="Gill Sans SemiBold"/>
                <a:sym typeface="Gill Sans SemiBold"/>
              </a:defRPr>
            </a:lvl1pPr>
          </a:lstStyle>
          <a:p>
            <a:pPr algn="ctr" defTabSz="410751" hangingPunct="0"/>
            <a:r>
              <a:rPr sz="1828" kern="0" dirty="0">
                <a:solidFill>
                  <a:srgbClr val="0365C0"/>
                </a:solidFill>
                <a:latin typeface="Gill Sans MT" panose="020B0502020104020203" pitchFamily="34" charset="77"/>
              </a:rPr>
              <a:t>Pronunciation / Syllables</a:t>
            </a:r>
          </a:p>
        </p:txBody>
      </p:sp>
      <p:grpSp>
        <p:nvGrpSpPr>
          <p:cNvPr id="40" name="Group 39">
            <a:extLst>
              <a:ext uri="{FF2B5EF4-FFF2-40B4-BE49-F238E27FC236}">
                <a16:creationId xmlns:a16="http://schemas.microsoft.com/office/drawing/2014/main" id="{7EB416CD-9B55-CF42-A04C-30197FD22A3C}"/>
              </a:ext>
            </a:extLst>
          </p:cNvPr>
          <p:cNvGrpSpPr/>
          <p:nvPr/>
        </p:nvGrpSpPr>
        <p:grpSpPr>
          <a:xfrm>
            <a:off x="10175827" y="5924672"/>
            <a:ext cx="6270415" cy="568600"/>
            <a:chOff x="11782763" y="6452689"/>
            <a:chExt cx="8917924" cy="808677"/>
          </a:xfrm>
        </p:grpSpPr>
        <p:sp>
          <p:nvSpPr>
            <p:cNvPr id="41" name="Rectangle 40">
              <a:extLst>
                <a:ext uri="{FF2B5EF4-FFF2-40B4-BE49-F238E27FC236}">
                  <a16:creationId xmlns:a16="http://schemas.microsoft.com/office/drawing/2014/main" id="{A6BF06AC-22FD-FD44-8419-6C2D4AA8FA73}"/>
                </a:ext>
              </a:extLst>
            </p:cNvPr>
            <p:cNvSpPr/>
            <p:nvPr/>
          </p:nvSpPr>
          <p:spPr>
            <a:xfrm rot="896267" flipH="1">
              <a:off x="12315522" y="6789532"/>
              <a:ext cx="8385165" cy="471834"/>
            </a:xfrm>
            <a:prstGeom prst="rect">
              <a:avLst/>
            </a:prstGeom>
            <a:solidFill>
              <a:srgbClr val="38E1FF"/>
            </a:solidFill>
            <a:ln w="101600" cap="flat">
              <a:noFill/>
              <a:miter lim="400000"/>
            </a:ln>
            <a:effectLst>
              <a:outerShdw blurRad="38100" dist="25400" dir="5400000" rotWithShape="0">
                <a:srgbClr val="000000">
                  <a:alpha val="50000"/>
                </a:srgbClr>
              </a:outerShdw>
            </a:effectLst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35719" tIns="35719" rIns="35719" bIns="35719" numCol="1" spcCol="38100" rtlCol="0" anchor="ctr">
              <a:spAutoFit/>
            </a:bodyPr>
            <a:lstStyle/>
            <a:p>
              <a:pPr algn="ctr" defTabSz="410751" hangingPunct="0"/>
              <a:endParaRPr lang="en-GB" sz="1687" kern="0" dirty="0">
                <a:solidFill>
                  <a:srgbClr val="FFFFFF"/>
                </a:solidFill>
                <a:latin typeface="Helvetica Light"/>
                <a:sym typeface="Helvetica Light"/>
              </a:endParaRPr>
            </a:p>
          </p:txBody>
        </p:sp>
        <p:sp>
          <p:nvSpPr>
            <p:cNvPr id="42" name="Rectangle 41">
              <a:extLst>
                <a:ext uri="{FF2B5EF4-FFF2-40B4-BE49-F238E27FC236}">
                  <a16:creationId xmlns:a16="http://schemas.microsoft.com/office/drawing/2014/main" id="{9D3503DD-D270-5F47-A19A-8586E0671135}"/>
                </a:ext>
              </a:extLst>
            </p:cNvPr>
            <p:cNvSpPr/>
            <p:nvPr/>
          </p:nvSpPr>
          <p:spPr>
            <a:xfrm rot="896267" flipH="1">
              <a:off x="11782763" y="6452689"/>
              <a:ext cx="6869179" cy="471834"/>
            </a:xfrm>
            <a:prstGeom prst="rect">
              <a:avLst/>
            </a:prstGeom>
            <a:solidFill>
              <a:srgbClr val="38E1FF">
                <a:alpha val="33000"/>
              </a:srgbClr>
            </a:solidFill>
            <a:ln w="101600" cap="flat">
              <a:noFill/>
              <a:miter lim="400000"/>
            </a:ln>
            <a:effectLst>
              <a:outerShdw blurRad="38100" dist="25400" dir="5400000" rotWithShape="0">
                <a:srgbClr val="000000">
                  <a:alpha val="50000"/>
                </a:srgbClr>
              </a:outerShdw>
            </a:effectLst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35719" tIns="35719" rIns="35719" bIns="35719" numCol="1" spcCol="38100" rtlCol="0" anchor="ctr">
              <a:spAutoFit/>
            </a:bodyPr>
            <a:lstStyle/>
            <a:p>
              <a:pPr algn="ctr" defTabSz="410751" hangingPunct="0"/>
              <a:endParaRPr lang="en-GB" sz="1687" kern="0" dirty="0">
                <a:solidFill>
                  <a:srgbClr val="FFFFFF"/>
                </a:solidFill>
                <a:latin typeface="Helvetica Light"/>
                <a:sym typeface="Helvetica Light"/>
              </a:endParaRPr>
            </a:p>
          </p:txBody>
        </p:sp>
      </p:grpSp>
      <p:grpSp>
        <p:nvGrpSpPr>
          <p:cNvPr id="43" name="Group 42">
            <a:extLst>
              <a:ext uri="{FF2B5EF4-FFF2-40B4-BE49-F238E27FC236}">
                <a16:creationId xmlns:a16="http://schemas.microsoft.com/office/drawing/2014/main" id="{37D75134-4940-2E43-970D-7151127F0958}"/>
              </a:ext>
            </a:extLst>
          </p:cNvPr>
          <p:cNvGrpSpPr/>
          <p:nvPr/>
        </p:nvGrpSpPr>
        <p:grpSpPr>
          <a:xfrm rot="11574440">
            <a:off x="-4402495" y="702167"/>
            <a:ext cx="6270413" cy="568600"/>
            <a:chOff x="11782764" y="6452691"/>
            <a:chExt cx="8917922" cy="808675"/>
          </a:xfrm>
        </p:grpSpPr>
        <p:sp>
          <p:nvSpPr>
            <p:cNvPr id="44" name="Rectangle 43">
              <a:extLst>
                <a:ext uri="{FF2B5EF4-FFF2-40B4-BE49-F238E27FC236}">
                  <a16:creationId xmlns:a16="http://schemas.microsoft.com/office/drawing/2014/main" id="{0DE4B2CD-9BA7-F745-975D-04D6E068AAAF}"/>
                </a:ext>
              </a:extLst>
            </p:cNvPr>
            <p:cNvSpPr/>
            <p:nvPr/>
          </p:nvSpPr>
          <p:spPr>
            <a:xfrm rot="896267" flipH="1">
              <a:off x="12315521" y="6789532"/>
              <a:ext cx="8385165" cy="471834"/>
            </a:xfrm>
            <a:prstGeom prst="rect">
              <a:avLst/>
            </a:prstGeom>
            <a:solidFill>
              <a:srgbClr val="38E1FF"/>
            </a:solidFill>
            <a:ln w="101600" cap="flat">
              <a:noFill/>
              <a:miter lim="400000"/>
            </a:ln>
            <a:effectLst>
              <a:outerShdw blurRad="38100" dist="25400" dir="5400000" rotWithShape="0">
                <a:srgbClr val="000000">
                  <a:alpha val="50000"/>
                </a:srgbClr>
              </a:outerShdw>
            </a:effectLst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35719" tIns="35719" rIns="35719" bIns="35719" numCol="1" spcCol="38100" rtlCol="0" anchor="ctr">
              <a:spAutoFit/>
            </a:bodyPr>
            <a:lstStyle/>
            <a:p>
              <a:pPr algn="ctr" defTabSz="410751" hangingPunct="0"/>
              <a:endParaRPr lang="en-GB" sz="1687" kern="0" dirty="0">
                <a:solidFill>
                  <a:srgbClr val="FFFFFF"/>
                </a:solidFill>
                <a:latin typeface="Helvetica Light"/>
                <a:sym typeface="Helvetica Light"/>
              </a:endParaRPr>
            </a:p>
          </p:txBody>
        </p:sp>
        <p:sp>
          <p:nvSpPr>
            <p:cNvPr id="45" name="Rectangle 44">
              <a:extLst>
                <a:ext uri="{FF2B5EF4-FFF2-40B4-BE49-F238E27FC236}">
                  <a16:creationId xmlns:a16="http://schemas.microsoft.com/office/drawing/2014/main" id="{E68024AA-F9BA-D840-9EF5-E93003D788D2}"/>
                </a:ext>
              </a:extLst>
            </p:cNvPr>
            <p:cNvSpPr/>
            <p:nvPr/>
          </p:nvSpPr>
          <p:spPr>
            <a:xfrm rot="896267" flipH="1">
              <a:off x="11782764" y="6452691"/>
              <a:ext cx="6869178" cy="471834"/>
            </a:xfrm>
            <a:prstGeom prst="rect">
              <a:avLst/>
            </a:prstGeom>
            <a:solidFill>
              <a:srgbClr val="38E1FF">
                <a:alpha val="33000"/>
              </a:srgbClr>
            </a:solidFill>
            <a:ln w="101600" cap="flat">
              <a:noFill/>
              <a:miter lim="400000"/>
            </a:ln>
            <a:effectLst>
              <a:outerShdw blurRad="38100" dist="25400" dir="5400000" rotWithShape="0">
                <a:srgbClr val="000000">
                  <a:alpha val="50000"/>
                </a:srgbClr>
              </a:outerShdw>
            </a:effectLst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35719" tIns="35719" rIns="35719" bIns="35719" numCol="1" spcCol="38100" rtlCol="0" anchor="ctr">
              <a:spAutoFit/>
            </a:bodyPr>
            <a:lstStyle/>
            <a:p>
              <a:pPr algn="ctr" defTabSz="410751" hangingPunct="0"/>
              <a:endParaRPr lang="en-GB" sz="1687" kern="0" dirty="0">
                <a:solidFill>
                  <a:srgbClr val="FFFFFF"/>
                </a:solidFill>
                <a:latin typeface="Helvetica Light"/>
                <a:sym typeface="Helvetica Light"/>
              </a:endParaRPr>
            </a:p>
          </p:txBody>
        </p:sp>
      </p:grpSp>
      <p:pic>
        <p:nvPicPr>
          <p:cNvPr id="9" name="Picture 8">
            <a:extLst>
              <a:ext uri="{FF2B5EF4-FFF2-40B4-BE49-F238E27FC236}">
                <a16:creationId xmlns:a16="http://schemas.microsoft.com/office/drawing/2014/main" id="{E1C808EC-8455-CA43-8401-6823600E1787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410" r="12019" b="14894"/>
          <a:stretch/>
        </p:blipFill>
        <p:spPr>
          <a:xfrm>
            <a:off x="1741204" y="214839"/>
            <a:ext cx="1140611" cy="942208"/>
          </a:xfrm>
          <a:prstGeom prst="rect">
            <a:avLst/>
          </a:prstGeom>
        </p:spPr>
      </p:pic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9E243FE5-981C-C8BE-24C7-A7E4A6D65449}"/>
              </a:ext>
            </a:extLst>
          </p:cNvPr>
          <p:cNvGraphicFramePr>
            <a:graphicFrameLocks noGrp="1"/>
          </p:cNvGraphicFramePr>
          <p:nvPr/>
        </p:nvGraphicFramePr>
        <p:xfrm>
          <a:off x="1527593" y="5303092"/>
          <a:ext cx="9140405" cy="126875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828081">
                  <a:extLst>
                    <a:ext uri="{9D8B030D-6E8A-4147-A177-3AD203B41FA5}">
                      <a16:colId xmlns:a16="http://schemas.microsoft.com/office/drawing/2014/main" val="1062734036"/>
                    </a:ext>
                  </a:extLst>
                </a:gridCol>
                <a:gridCol w="1828081">
                  <a:extLst>
                    <a:ext uri="{9D8B030D-6E8A-4147-A177-3AD203B41FA5}">
                      <a16:colId xmlns:a16="http://schemas.microsoft.com/office/drawing/2014/main" val="2844254734"/>
                    </a:ext>
                  </a:extLst>
                </a:gridCol>
                <a:gridCol w="1828081">
                  <a:extLst>
                    <a:ext uri="{9D8B030D-6E8A-4147-A177-3AD203B41FA5}">
                      <a16:colId xmlns:a16="http://schemas.microsoft.com/office/drawing/2014/main" val="277516935"/>
                    </a:ext>
                  </a:extLst>
                </a:gridCol>
                <a:gridCol w="1828081">
                  <a:extLst>
                    <a:ext uri="{9D8B030D-6E8A-4147-A177-3AD203B41FA5}">
                      <a16:colId xmlns:a16="http://schemas.microsoft.com/office/drawing/2014/main" val="2209242225"/>
                    </a:ext>
                  </a:extLst>
                </a:gridCol>
                <a:gridCol w="1828081">
                  <a:extLst>
                    <a:ext uri="{9D8B030D-6E8A-4147-A177-3AD203B41FA5}">
                      <a16:colId xmlns:a16="http://schemas.microsoft.com/office/drawing/2014/main" val="690964335"/>
                    </a:ext>
                  </a:extLst>
                </a:gridCol>
              </a:tblGrid>
              <a:tr h="422917">
                <a:tc>
                  <a:txBody>
                    <a:bodyPr/>
                    <a:lstStyle/>
                    <a:p>
                      <a:r>
                        <a:rPr lang="en-GB" sz="1800" b="0" dirty="0">
                          <a:solidFill>
                            <a:srgbClr val="DD2909"/>
                          </a:solidFill>
                          <a:latin typeface="Gill Sans MT" panose="020B0502020104020203" pitchFamily="34" charset="77"/>
                        </a:rPr>
                        <a:t>Synonym:</a:t>
                      </a:r>
                    </a:p>
                  </a:txBody>
                  <a:tcPr marL="64294" marR="64294" marT="32147" marB="32147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b="0" dirty="0">
                          <a:solidFill>
                            <a:srgbClr val="DD2909"/>
                          </a:solidFill>
                          <a:latin typeface="Gill Sans MT" panose="020B0502020104020203" pitchFamily="34" charset="77"/>
                        </a:rPr>
                        <a:t>Antonym:</a:t>
                      </a:r>
                    </a:p>
                  </a:txBody>
                  <a:tcPr marL="64294" marR="64294" marT="32147" marB="32147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584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0" dirty="0">
                          <a:solidFill>
                            <a:srgbClr val="DD2909"/>
                          </a:solidFill>
                          <a:latin typeface="Gill Sans MT" panose="020B0502020104020203" pitchFamily="34" charset="77"/>
                        </a:rPr>
                        <a:t>Prefix / Suffix:</a:t>
                      </a:r>
                    </a:p>
                  </a:txBody>
                  <a:tcPr marL="64294" marR="64294" marT="32147" marB="32147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b="0" dirty="0">
                          <a:solidFill>
                            <a:srgbClr val="DD2909"/>
                          </a:solidFill>
                          <a:latin typeface="Gill Sans MT" panose="020B0502020104020203" pitchFamily="34" charset="77"/>
                        </a:rPr>
                        <a:t>Rhyme:</a:t>
                      </a:r>
                    </a:p>
                  </a:txBody>
                  <a:tcPr marL="64294" marR="64294" marT="32147" marB="32147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b="0" dirty="0">
                          <a:solidFill>
                            <a:srgbClr val="DD2909"/>
                          </a:solidFill>
                          <a:latin typeface="Gill Sans MT" panose="020B0502020104020203" pitchFamily="34" charset="77"/>
                        </a:rPr>
                        <a:t>Link Word:</a:t>
                      </a:r>
                    </a:p>
                  </a:txBody>
                  <a:tcPr marL="64294" marR="64294" marT="32147" marB="32147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67075473"/>
                  </a:ext>
                </a:extLst>
              </a:tr>
              <a:tr h="422917">
                <a:tc>
                  <a:txBody>
                    <a:bodyPr/>
                    <a:lstStyle/>
                    <a:p>
                      <a:r>
                        <a:rPr lang="en-GB" sz="1800" dirty="0">
                          <a:latin typeface="Gill Sans MT" panose="020B0502020104020203" pitchFamily="34" charset="77"/>
                        </a:rPr>
                        <a:t>half-month </a:t>
                      </a:r>
                    </a:p>
                  </a:txBody>
                  <a:tcPr marL="64294" marR="64294" marT="32147" marB="32147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Gill Sans MT" panose="020B0502020104020203" pitchFamily="34" charset="77"/>
                      </a:endParaRPr>
                    </a:p>
                  </a:txBody>
                  <a:tcPr marL="64294" marR="64294" marT="32147" marB="32147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dirty="0">
                          <a:latin typeface="Gill Sans MT" panose="020B0502020104020203" pitchFamily="34" charset="77"/>
                        </a:rPr>
                        <a:t>-ly</a:t>
                      </a:r>
                    </a:p>
                  </a:txBody>
                  <a:tcPr marL="64294" marR="64294" marT="32147" marB="32147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Gill Sans MT" panose="020B0502020104020203" pitchFamily="34" charset="77"/>
                      </a:endParaRPr>
                    </a:p>
                  </a:txBody>
                  <a:tcPr marL="64294" marR="64294" marT="32147" marB="32147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dirty="0">
                          <a:latin typeface="Gill Sans MT" panose="020B0502020104020203" pitchFamily="34" charset="77"/>
                        </a:rPr>
                        <a:t>next</a:t>
                      </a:r>
                    </a:p>
                  </a:txBody>
                  <a:tcPr marL="64294" marR="64294" marT="32147" marB="32147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215792217"/>
                  </a:ext>
                </a:extLst>
              </a:tr>
              <a:tr h="422917">
                <a:tc>
                  <a:txBody>
                    <a:bodyPr/>
                    <a:lstStyle/>
                    <a:p>
                      <a:r>
                        <a:rPr lang="en-GB" sz="1800" dirty="0">
                          <a:latin typeface="Gill Sans MT" panose="020B0502020104020203" pitchFamily="34" charset="77"/>
                        </a:rPr>
                        <a:t>two weeks</a:t>
                      </a:r>
                    </a:p>
                  </a:txBody>
                  <a:tcPr marL="64294" marR="64294" marT="32147" marB="32147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Gill Sans MT" panose="020B0502020104020203" pitchFamily="34" charset="77"/>
                      </a:endParaRPr>
                    </a:p>
                  </a:txBody>
                  <a:tcPr marL="64294" marR="64294" marT="32147" marB="32147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dirty="0">
                          <a:latin typeface="Gill Sans MT" panose="020B0502020104020203" pitchFamily="34" charset="77"/>
                        </a:rPr>
                        <a:t>-s</a:t>
                      </a:r>
                    </a:p>
                  </a:txBody>
                  <a:tcPr marL="64294" marR="64294" marT="32147" marB="32147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Gill Sans MT" panose="020B0502020104020203" pitchFamily="34" charset="77"/>
                      </a:endParaRPr>
                    </a:p>
                  </a:txBody>
                  <a:tcPr marL="64294" marR="64294" marT="32147" marB="32147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dirty="0">
                          <a:latin typeface="Gill Sans MT" panose="020B0502020104020203" pitchFamily="34" charset="77"/>
                        </a:rPr>
                        <a:t>holiday</a:t>
                      </a:r>
                    </a:p>
                  </a:txBody>
                  <a:tcPr marL="64294" marR="64294" marT="32147" marB="32147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863132678"/>
                  </a:ext>
                </a:extLst>
              </a:tr>
            </a:tbl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52F04B9D-C230-E003-9AE1-4826051E2FC1}"/>
              </a:ext>
            </a:extLst>
          </p:cNvPr>
          <p:cNvSpPr txBox="1"/>
          <p:nvPr/>
        </p:nvSpPr>
        <p:spPr>
          <a:xfrm flipH="1">
            <a:off x="2097469" y="3157027"/>
            <a:ext cx="4775181" cy="851067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35719" tIns="35719" rIns="35719" bIns="35719" numCol="1" spcCol="38100" rtlCol="0" anchor="ctr">
            <a:spAutoFit/>
          </a:bodyPr>
          <a:lstStyle/>
          <a:p>
            <a:pPr algn="ctr" defTabSz="410751" hangingPunct="0"/>
            <a:r>
              <a:rPr lang="en-GB" sz="2531" kern="0" dirty="0">
                <a:solidFill>
                  <a:srgbClr val="000000"/>
                </a:solidFill>
                <a:latin typeface="Gill Sans MT" panose="020B0502020104020203" pitchFamily="34" charset="77"/>
                <a:sym typeface="Helvetica Light"/>
              </a:rPr>
              <a:t>A fortnight is a period of two weeks.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801822A4-666C-02BE-C98B-34104803680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495092" y="2048494"/>
            <a:ext cx="2286000" cy="2286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193140742"/>
      </p:ext>
    </p:extLst>
  </p:cSld>
  <p:clrMapOvr>
    <a:masterClrMapping/>
  </p:clrMapOvr>
  <p:transition spd="med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6000" b="1" dirty="0"/>
              <a:t>Ninja Word Challenge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5400" b="1" dirty="0"/>
              <a:t>Impress your teacher and parents with your new word knowledge. See if you can slip this word into your conversations, or your writing this week.  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84381117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heme/_rels/theme3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theme/theme1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White">
  <a:themeElements>
    <a:clrScheme name="White">
      <a:dk1>
        <a:srgbClr val="000000"/>
      </a:dk1>
      <a:lt1>
        <a:srgbClr val="FFFFFF"/>
      </a:lt1>
      <a:dk2>
        <a:srgbClr val="53585F"/>
      </a:dk2>
      <a:lt2>
        <a:srgbClr val="DCDEE0"/>
      </a:lt2>
      <a:accent1>
        <a:srgbClr val="0365C0"/>
      </a:accent1>
      <a:accent2>
        <a:srgbClr val="00882B"/>
      </a:accent2>
      <a:accent3>
        <a:srgbClr val="DCBD23"/>
      </a:accent3>
      <a:accent4>
        <a:srgbClr val="DE6A10"/>
      </a:accent4>
      <a:accent5>
        <a:srgbClr val="C82506"/>
      </a:accent5>
      <a:accent6>
        <a:srgbClr val="773F9B"/>
      </a:accent6>
      <a:hlink>
        <a:srgbClr val="0000FF"/>
      </a:hlink>
      <a:folHlink>
        <a:srgbClr val="FF00FF"/>
      </a:folHlink>
    </a:clrScheme>
    <a:fontScheme name="White">
      <a:majorFont>
        <a:latin typeface="Helvetica Light"/>
        <a:ea typeface="Helvetica Light"/>
        <a:cs typeface="Helvetica Light"/>
      </a:majorFont>
      <a:minorFont>
        <a:latin typeface="Helvetica Light"/>
        <a:ea typeface="Helvetica Light"/>
        <a:cs typeface="Helvetica Light"/>
      </a:minorFont>
    </a:fontScheme>
    <a:fmtScheme name="Whi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127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5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blipFill rotWithShape="1">
          <a:blip xmlns:r="http://schemas.openxmlformats.org/officeDocument/2006/relationships" r:embed="rId1"/>
          <a:srcRect/>
          <a:tile tx="0" ty="0" sx="100000" sy="100000" flip="none" algn="tl"/>
        </a:blipFill>
        <a:ln w="12700" cap="flat">
          <a:noFill/>
          <a:miter lim="400000"/>
        </a:ln>
        <a:effectLst>
          <a:outerShdw blurRad="38100" dist="25400" dir="5400000" rotWithShape="0">
            <a:srgbClr val="000000">
              <a:alpha val="50000"/>
            </a:srgbClr>
          </a:outerShdw>
        </a:effectLst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2400" b="0" i="0" u="none" strike="noStrike" cap="none" spc="0" normalizeH="0" baseline="0">
            <a:ln>
              <a:noFill/>
            </a:ln>
            <a:solidFill>
              <a:srgbClr val="FFFFFF"/>
            </a:solidFill>
            <a:effectLst/>
            <a:uFillTx/>
            <a:latin typeface="+mn-lt"/>
            <a:ea typeface="+mn-ea"/>
            <a:cs typeface="+mn-cs"/>
            <a:sym typeface="Helvetica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rgbClr val="000000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6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Helvetica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5258</TotalTime>
  <Words>104</Words>
  <Application>Microsoft Office PowerPoint</Application>
  <PresentationFormat>Widescreen</PresentationFormat>
  <Paragraphs>24</Paragraphs>
  <Slides>3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3</vt:i4>
      </vt:variant>
    </vt:vector>
  </HeadingPairs>
  <TitlesOfParts>
    <vt:vector size="12" baseType="lpstr">
      <vt:lpstr>Arial</vt:lpstr>
      <vt:lpstr>Calibri</vt:lpstr>
      <vt:lpstr>Calibri Light</vt:lpstr>
      <vt:lpstr>Gill Sans MT</vt:lpstr>
      <vt:lpstr>Helvetica</vt:lpstr>
      <vt:lpstr>Helvetica Light</vt:lpstr>
      <vt:lpstr>1_Office Theme</vt:lpstr>
      <vt:lpstr>Office Theme</vt:lpstr>
      <vt:lpstr>White</vt:lpstr>
      <vt:lpstr> KS1 Word of the Week</vt:lpstr>
      <vt:lpstr>PowerPoint Presentation</vt:lpstr>
      <vt:lpstr>Ninja Word Challenge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KS2 Word of the Week</dc:title>
  <dc:creator>Siobhan Stanczyk</dc:creator>
  <cp:lastModifiedBy>N A</cp:lastModifiedBy>
  <cp:revision>62</cp:revision>
  <dcterms:created xsi:type="dcterms:W3CDTF">2020-11-26T14:05:45Z</dcterms:created>
  <dcterms:modified xsi:type="dcterms:W3CDTF">2025-08-13T16:36:56Z</dcterms:modified>
</cp:coreProperties>
</file>