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66" r:id="rId4"/>
    <p:sldId id="267" r:id="rId5"/>
    <p:sldId id="268" r:id="rId6"/>
    <p:sldId id="269" r:id="rId7"/>
    <p:sldId id="270" r:id="rId8"/>
    <p:sldId id="271" r:id="rId9"/>
    <p:sldId id="273" r:id="rId10"/>
    <p:sldId id="258" r:id="rId11"/>
    <p:sldId id="272" r:id="rId12"/>
    <p:sldId id="259" r:id="rId13"/>
    <p:sldId id="261" r:id="rId14"/>
    <p:sldId id="263" r:id="rId15"/>
    <p:sldId id="26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2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440" y="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4195B-6004-493E-8C6C-9B088B6EFDB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7D21B-2D7C-4F01-B82B-AB368AC4E6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066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Introduce ourselves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6271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Connor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8354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Connor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758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Connor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5940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Asha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355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Asha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5170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Shannon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5062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Shannon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9063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Asha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6762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Asha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0153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Asha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5065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Shannon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2659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Connor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376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Connor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7D21B-2D7C-4F01-B82B-AB368AC4E62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475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235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916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448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599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267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677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952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493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946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77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8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7E717A-68DA-4380-AC8A-6FB44D83222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934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academyofwoodlands.co.uk/page/?title=How+To+Book&amp;pid=88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Meet the Teacher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2313" y="2204863"/>
            <a:ext cx="7879903" cy="4301243"/>
          </a:xfrm>
        </p:spPr>
        <p:txBody>
          <a:bodyPr>
            <a:normAutofit/>
          </a:bodyPr>
          <a:lstStyle/>
          <a:p>
            <a:r>
              <a:rPr lang="en-GB" sz="4000" u="sng" dirty="0"/>
              <a:t>Year  3</a:t>
            </a:r>
          </a:p>
          <a:p>
            <a:r>
              <a:rPr lang="en-GB" sz="4000" dirty="0"/>
              <a:t>Dragonflies – Miss Pound &amp; Miss </a:t>
            </a:r>
            <a:r>
              <a:rPr lang="en-GB" sz="4000" dirty="0" err="1"/>
              <a:t>Smirthwaite</a:t>
            </a:r>
            <a:endParaRPr lang="en-GB" sz="4000" dirty="0"/>
          </a:p>
          <a:p>
            <a:r>
              <a:rPr lang="en-GB" sz="4000" dirty="0"/>
              <a:t>Dormice- Miss Whatley &amp; Ms </a:t>
            </a:r>
            <a:r>
              <a:rPr lang="en-GB" sz="4000" dirty="0" err="1"/>
              <a:t>Gravenell</a:t>
            </a:r>
            <a:endParaRPr lang="en-GB" sz="4000" dirty="0"/>
          </a:p>
          <a:p>
            <a:r>
              <a:rPr lang="en-GB" sz="4000" dirty="0"/>
              <a:t>Foxes- Mr. Slack &amp; Miss Murtagh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8827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91055" y="351893"/>
            <a:ext cx="6622504" cy="1470025"/>
          </a:xfrm>
        </p:spPr>
        <p:txBody>
          <a:bodyPr/>
          <a:lstStyle/>
          <a:p>
            <a:r>
              <a:rPr lang="en-GB" b="1" u="sng" dirty="0"/>
              <a:t> Start and Finish Times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35696" y="2204863"/>
            <a:ext cx="6376771" cy="4301243"/>
          </a:xfrm>
        </p:spPr>
        <p:txBody>
          <a:bodyPr>
            <a:normAutofit/>
          </a:bodyPr>
          <a:lstStyle/>
          <a:p>
            <a:pPr algn="l"/>
            <a:r>
              <a:rPr lang="en-GB" sz="4000" dirty="0"/>
              <a:t>8:35am – gates and classrooms open. (Registration closed at 8:55am)</a:t>
            </a:r>
          </a:p>
          <a:p>
            <a:pPr algn="l"/>
            <a:r>
              <a:rPr lang="en-GB" sz="4000" dirty="0"/>
              <a:t>3:10pm – pick up time. </a:t>
            </a:r>
          </a:p>
          <a:p>
            <a:pPr algn="l"/>
            <a:r>
              <a:rPr lang="en-GB" sz="4000" dirty="0"/>
              <a:t>4:20pm – club finish time. 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443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628835"/>
          </a:xfrm>
        </p:spPr>
        <p:txBody>
          <a:bodyPr>
            <a:normAutofit/>
          </a:bodyPr>
          <a:lstStyle/>
          <a:p>
            <a:r>
              <a:rPr lang="en-GB" sz="3200" b="1" u="sng" dirty="0"/>
              <a:t>Curriculum Overview – Term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980728"/>
            <a:ext cx="7560840" cy="556453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dirty="0"/>
              <a:t>English – George’s Marvellous Medicine</a:t>
            </a:r>
          </a:p>
          <a:p>
            <a:pPr algn="l"/>
            <a:r>
              <a:rPr lang="en-GB" dirty="0"/>
              <a:t>Maths – Place Value/Addition &amp; Subtraction</a:t>
            </a:r>
          </a:p>
          <a:p>
            <a:pPr algn="l"/>
            <a:r>
              <a:rPr lang="en-GB" dirty="0"/>
              <a:t>Science – Animals including humans (Skeletons)</a:t>
            </a:r>
          </a:p>
          <a:p>
            <a:pPr algn="l"/>
            <a:r>
              <a:rPr lang="en-GB" dirty="0"/>
              <a:t>History – Stone age into Iron Age</a:t>
            </a:r>
          </a:p>
          <a:p>
            <a:pPr algn="l"/>
            <a:r>
              <a:rPr lang="en-GB" dirty="0"/>
              <a:t>RE – What makes us Human?</a:t>
            </a:r>
            <a:br>
              <a:rPr lang="en-GB" dirty="0"/>
            </a:br>
            <a:r>
              <a:rPr lang="en-GB" dirty="0"/>
              <a:t>PSHE – Family, Kindness and Respect</a:t>
            </a:r>
            <a:br>
              <a:rPr lang="en-GB" dirty="0"/>
            </a:br>
            <a:r>
              <a:rPr lang="en-GB" dirty="0"/>
              <a:t>PE – Basketball &amp; Hockey</a:t>
            </a:r>
          </a:p>
          <a:p>
            <a:pPr algn="l"/>
            <a:r>
              <a:rPr lang="en-GB" dirty="0"/>
              <a:t>Music – Harvest Festival song</a:t>
            </a:r>
          </a:p>
          <a:p>
            <a:pPr algn="l"/>
            <a:r>
              <a:rPr lang="en-GB" dirty="0"/>
              <a:t>Computing - Coding</a:t>
            </a:r>
          </a:p>
          <a:p>
            <a:pPr algn="l"/>
            <a:r>
              <a:rPr lang="en-GB" dirty="0"/>
              <a:t>MFL – Spanish Greetings</a:t>
            </a:r>
          </a:p>
          <a:p>
            <a:pPr algn="l"/>
            <a:r>
              <a:rPr lang="en-GB" dirty="0"/>
              <a:t>DT – Mechanical Systems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183627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575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628835"/>
          </a:xfrm>
        </p:spPr>
        <p:txBody>
          <a:bodyPr>
            <a:normAutofit/>
          </a:bodyPr>
          <a:lstStyle/>
          <a:p>
            <a:r>
              <a:rPr lang="en-GB" sz="3200" b="1" u="sng" dirty="0"/>
              <a:t>Curriculum Overview – Term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980728"/>
            <a:ext cx="7560840" cy="556453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dirty="0"/>
              <a:t>English – The Thames and tide club</a:t>
            </a:r>
          </a:p>
          <a:p>
            <a:pPr algn="l"/>
            <a:r>
              <a:rPr lang="en-GB" dirty="0"/>
              <a:t>Maths – Addition, Subtraction, Multiplication &amp; Division</a:t>
            </a:r>
          </a:p>
          <a:p>
            <a:pPr algn="l"/>
            <a:r>
              <a:rPr lang="en-GB" dirty="0"/>
              <a:t>Science – Nutrition &amp; Diet</a:t>
            </a:r>
          </a:p>
          <a:p>
            <a:pPr algn="l"/>
            <a:r>
              <a:rPr lang="en-GB" dirty="0"/>
              <a:t>Geography - Europe</a:t>
            </a:r>
          </a:p>
          <a:p>
            <a:pPr algn="l"/>
            <a:r>
              <a:rPr lang="en-GB" dirty="0"/>
              <a:t>RE – Where do our morals come from?</a:t>
            </a:r>
            <a:br>
              <a:rPr lang="en-GB" dirty="0"/>
            </a:br>
            <a:r>
              <a:rPr lang="en-GB" dirty="0"/>
              <a:t>PSHE – Helps, Laws and Human Rights</a:t>
            </a:r>
            <a:br>
              <a:rPr lang="en-GB" dirty="0"/>
            </a:br>
            <a:r>
              <a:rPr lang="en-GB" dirty="0"/>
              <a:t>PE – Dance &amp; Tag Rugby</a:t>
            </a:r>
          </a:p>
          <a:p>
            <a:pPr algn="l"/>
            <a:r>
              <a:rPr lang="en-GB" dirty="0"/>
              <a:t>Music – Charanga - Glockenspiels</a:t>
            </a:r>
          </a:p>
          <a:p>
            <a:pPr algn="l"/>
            <a:r>
              <a:rPr lang="en-GB" dirty="0"/>
              <a:t>Computing – Online Safety &amp; Simulations</a:t>
            </a:r>
          </a:p>
          <a:p>
            <a:pPr algn="l"/>
            <a:r>
              <a:rPr lang="en-GB" dirty="0"/>
              <a:t>MFL – Spanish Numbers &amp; Ages</a:t>
            </a:r>
          </a:p>
          <a:p>
            <a:pPr algn="l"/>
            <a:r>
              <a:rPr lang="en-GB" dirty="0"/>
              <a:t>DT – Cooking &amp; Nutrition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183627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93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628835"/>
          </a:xfrm>
        </p:spPr>
        <p:txBody>
          <a:bodyPr>
            <a:normAutofit/>
          </a:bodyPr>
          <a:lstStyle/>
          <a:p>
            <a:r>
              <a:rPr lang="en-GB" sz="3200" b="1" u="sng" dirty="0"/>
              <a:t>Curriculum Overview – Term 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980728"/>
            <a:ext cx="7560840" cy="556453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dirty="0"/>
              <a:t>English – Mummy ate my Homework</a:t>
            </a:r>
          </a:p>
          <a:p>
            <a:pPr algn="l"/>
            <a:r>
              <a:rPr lang="en-GB" dirty="0"/>
              <a:t>Maths – Multiplication &amp; Division, Length and Perimeter</a:t>
            </a:r>
          </a:p>
          <a:p>
            <a:pPr algn="l"/>
            <a:r>
              <a:rPr lang="en-GB" dirty="0"/>
              <a:t>Science – Rocks, fossils and soils</a:t>
            </a:r>
          </a:p>
          <a:p>
            <a:pPr algn="l"/>
            <a:r>
              <a:rPr lang="en-GB" dirty="0"/>
              <a:t>History – Egyptians</a:t>
            </a:r>
          </a:p>
          <a:p>
            <a:pPr algn="l"/>
            <a:r>
              <a:rPr lang="en-GB" dirty="0"/>
              <a:t>RE – Is scripture central to Religion?</a:t>
            </a:r>
            <a:br>
              <a:rPr lang="en-GB" dirty="0"/>
            </a:br>
            <a:r>
              <a:rPr lang="en-GB" dirty="0"/>
              <a:t>PSHE – </a:t>
            </a:r>
            <a:br>
              <a:rPr lang="en-GB" dirty="0"/>
            </a:br>
            <a:r>
              <a:rPr lang="en-GB" dirty="0"/>
              <a:t>PE – OAA &amp; Dodgeball</a:t>
            </a:r>
          </a:p>
          <a:p>
            <a:pPr algn="l"/>
            <a:r>
              <a:rPr lang="en-GB" dirty="0"/>
              <a:t>Music – Charanga – Three Little Birds</a:t>
            </a:r>
          </a:p>
          <a:p>
            <a:pPr algn="l"/>
            <a:r>
              <a:rPr lang="en-GB" dirty="0"/>
              <a:t>Computing – Spreadsheets</a:t>
            </a:r>
          </a:p>
          <a:p>
            <a:pPr algn="l"/>
            <a:r>
              <a:rPr lang="en-GB" dirty="0"/>
              <a:t>MFL – Shapes and Colours</a:t>
            </a:r>
          </a:p>
          <a:p>
            <a:pPr algn="l"/>
            <a:r>
              <a:rPr lang="en-GB" dirty="0"/>
              <a:t>Art – Sculptures &amp; Masks – Julian </a:t>
            </a:r>
            <a:r>
              <a:rPr lang="en-GB" dirty="0" err="1"/>
              <a:t>Crouche</a:t>
            </a:r>
            <a:endParaRPr lang="en-GB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183627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718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628835"/>
          </a:xfrm>
        </p:spPr>
        <p:txBody>
          <a:bodyPr>
            <a:normAutofit/>
          </a:bodyPr>
          <a:lstStyle/>
          <a:p>
            <a:r>
              <a:rPr lang="en-GB" sz="3200" b="1" u="sng" dirty="0"/>
              <a:t>Curriculum Overview – Term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980728"/>
            <a:ext cx="7560840" cy="556453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dirty="0"/>
              <a:t>English – Mummy ate my homework</a:t>
            </a:r>
          </a:p>
          <a:p>
            <a:pPr algn="l"/>
            <a:r>
              <a:rPr lang="en-GB" dirty="0"/>
              <a:t>Maths – Fractions, Mass &amp; Capacity</a:t>
            </a:r>
          </a:p>
          <a:p>
            <a:pPr algn="l"/>
            <a:r>
              <a:rPr lang="en-GB" dirty="0"/>
              <a:t>Science – Light</a:t>
            </a:r>
          </a:p>
          <a:p>
            <a:pPr algn="l"/>
            <a:r>
              <a:rPr lang="en-GB" dirty="0"/>
              <a:t>Geography - Egypt</a:t>
            </a:r>
          </a:p>
          <a:p>
            <a:pPr algn="l"/>
            <a:r>
              <a:rPr lang="en-GB" dirty="0"/>
              <a:t>RE – What happens if we do wrong?</a:t>
            </a:r>
            <a:br>
              <a:rPr lang="en-GB" dirty="0"/>
            </a:br>
            <a:r>
              <a:rPr lang="en-GB" dirty="0"/>
              <a:t>PSHE – Fires &amp; Safety</a:t>
            </a:r>
            <a:br>
              <a:rPr lang="en-GB" dirty="0"/>
            </a:br>
            <a:r>
              <a:rPr lang="en-GB" dirty="0"/>
              <a:t>PE – Gymnastics &amp; Netball</a:t>
            </a:r>
          </a:p>
          <a:p>
            <a:pPr algn="l"/>
            <a:r>
              <a:rPr lang="en-GB" dirty="0"/>
              <a:t>Music – Charanga – The Dragon Song</a:t>
            </a:r>
          </a:p>
          <a:p>
            <a:pPr algn="l"/>
            <a:r>
              <a:rPr lang="en-GB" dirty="0"/>
              <a:t>Computing – Touch Typing &amp; Graphing</a:t>
            </a:r>
          </a:p>
          <a:p>
            <a:pPr algn="l"/>
            <a:r>
              <a:rPr lang="en-GB" dirty="0"/>
              <a:t>MFL – Classroom Objects</a:t>
            </a:r>
          </a:p>
          <a:p>
            <a:pPr algn="l"/>
            <a:r>
              <a:rPr lang="en-GB" dirty="0"/>
              <a:t>Art – Line Drawings – Da Vinci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183627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153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628835"/>
          </a:xfrm>
        </p:spPr>
        <p:txBody>
          <a:bodyPr>
            <a:normAutofit/>
          </a:bodyPr>
          <a:lstStyle/>
          <a:p>
            <a:r>
              <a:rPr lang="en-GB" sz="3200" b="1" u="sng" dirty="0"/>
              <a:t>Curriculum Overview – Term 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980728"/>
            <a:ext cx="7560840" cy="556453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dirty="0"/>
              <a:t>English – Firework Maker’s Daughter</a:t>
            </a:r>
          </a:p>
          <a:p>
            <a:pPr algn="l"/>
            <a:r>
              <a:rPr lang="en-GB" dirty="0"/>
              <a:t>Maths – Fractions, Money &amp; Time</a:t>
            </a:r>
          </a:p>
          <a:p>
            <a:pPr algn="l"/>
            <a:r>
              <a:rPr lang="en-GB" dirty="0"/>
              <a:t>Science – Plants</a:t>
            </a:r>
          </a:p>
          <a:p>
            <a:pPr algn="l"/>
            <a:r>
              <a:rPr lang="en-GB" dirty="0"/>
              <a:t>Geography – Volcanoes and Earthquakes</a:t>
            </a:r>
          </a:p>
          <a:p>
            <a:pPr algn="l"/>
            <a:r>
              <a:rPr lang="en-GB" dirty="0"/>
              <a:t>RE – Why is water Symbolic?</a:t>
            </a:r>
            <a:br>
              <a:rPr lang="en-GB" dirty="0"/>
            </a:br>
            <a:r>
              <a:rPr lang="en-GB" dirty="0"/>
              <a:t>PSHE – Balanced Lifestyles</a:t>
            </a:r>
            <a:br>
              <a:rPr lang="en-GB" dirty="0"/>
            </a:br>
            <a:r>
              <a:rPr lang="en-GB" dirty="0"/>
              <a:t>PE – Athletics &amp; Cricket</a:t>
            </a:r>
          </a:p>
          <a:p>
            <a:pPr algn="l"/>
            <a:r>
              <a:rPr lang="en-GB" dirty="0"/>
              <a:t>Music – Bringing Us Together</a:t>
            </a:r>
          </a:p>
          <a:p>
            <a:pPr algn="l"/>
            <a:r>
              <a:rPr lang="en-GB" dirty="0"/>
              <a:t>Computing - Email</a:t>
            </a:r>
          </a:p>
          <a:p>
            <a:pPr algn="l"/>
            <a:r>
              <a:rPr lang="en-GB" dirty="0"/>
              <a:t>MFL – Where do you live?</a:t>
            </a:r>
          </a:p>
          <a:p>
            <a:pPr algn="l"/>
            <a:r>
              <a:rPr lang="en-GB" dirty="0"/>
              <a:t>DT – Earthquake proof buildings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183627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343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628835"/>
          </a:xfrm>
        </p:spPr>
        <p:txBody>
          <a:bodyPr>
            <a:normAutofit/>
          </a:bodyPr>
          <a:lstStyle/>
          <a:p>
            <a:r>
              <a:rPr lang="en-GB" sz="3200" b="1" u="sng" dirty="0"/>
              <a:t>Curriculum Overview – Term 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980728"/>
            <a:ext cx="7560840" cy="556453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dirty="0"/>
              <a:t>English – When the mountains roared</a:t>
            </a:r>
          </a:p>
          <a:p>
            <a:pPr algn="l"/>
            <a:r>
              <a:rPr lang="en-GB" dirty="0"/>
              <a:t>Maths – Time, Shape &amp; Statistics</a:t>
            </a:r>
          </a:p>
          <a:p>
            <a:pPr algn="l"/>
            <a:r>
              <a:rPr lang="en-GB" dirty="0"/>
              <a:t>Science – Forces &amp; Magnets</a:t>
            </a:r>
          </a:p>
          <a:p>
            <a:pPr algn="l"/>
            <a:r>
              <a:rPr lang="en-GB" dirty="0"/>
              <a:t>Geography – Mountains</a:t>
            </a:r>
          </a:p>
          <a:p>
            <a:pPr algn="l"/>
            <a:r>
              <a:rPr lang="en-GB" dirty="0"/>
              <a:t>RE – Why is fire used ceremonially?</a:t>
            </a:r>
            <a:br>
              <a:rPr lang="en-GB" dirty="0"/>
            </a:br>
            <a:r>
              <a:rPr lang="en-GB" dirty="0"/>
              <a:t>PSHE – Health &amp; Media</a:t>
            </a:r>
            <a:br>
              <a:rPr lang="en-GB" dirty="0"/>
            </a:br>
            <a:r>
              <a:rPr lang="en-GB" dirty="0"/>
              <a:t>PE – Rounders &amp; Football</a:t>
            </a:r>
          </a:p>
          <a:p>
            <a:pPr algn="l"/>
            <a:r>
              <a:rPr lang="en-GB" dirty="0"/>
              <a:t>Music – Charanga – Reflect, Rewind and Replay</a:t>
            </a:r>
          </a:p>
          <a:p>
            <a:pPr algn="l"/>
            <a:r>
              <a:rPr lang="en-GB" dirty="0"/>
              <a:t>Computing - Presenting</a:t>
            </a:r>
          </a:p>
          <a:p>
            <a:pPr algn="l"/>
            <a:r>
              <a:rPr lang="en-GB" dirty="0"/>
              <a:t>MFL – Journey around Latin America</a:t>
            </a:r>
          </a:p>
          <a:p>
            <a:pPr algn="l"/>
            <a:r>
              <a:rPr lang="en-GB" dirty="0"/>
              <a:t>Art – Printing - Hokusai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183627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236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628835"/>
          </a:xfrm>
        </p:spPr>
        <p:txBody>
          <a:bodyPr>
            <a:normAutofit/>
          </a:bodyPr>
          <a:lstStyle/>
          <a:p>
            <a:r>
              <a:rPr lang="en-GB" sz="3200" b="1" u="sng" dirty="0"/>
              <a:t>Year 3 Timetable Example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74" y="45555"/>
            <a:ext cx="964717" cy="1166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DEE913-8974-4D4D-83AD-1EE9BFF052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74" y="1296616"/>
            <a:ext cx="8738020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4116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Class Timetable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0376" y="1700808"/>
            <a:ext cx="8216080" cy="4320480"/>
          </a:xfrm>
        </p:spPr>
        <p:txBody>
          <a:bodyPr>
            <a:normAutofit lnSpcReduction="10000"/>
          </a:bodyPr>
          <a:lstStyle/>
          <a:p>
            <a:pPr algn="l"/>
            <a:endParaRPr lang="en-GB" sz="4000" dirty="0"/>
          </a:p>
          <a:p>
            <a:pPr algn="l"/>
            <a:r>
              <a:rPr lang="en-GB" sz="4000" dirty="0"/>
              <a:t>PE Days – Wednesdays and Thursdays</a:t>
            </a:r>
          </a:p>
          <a:p>
            <a:pPr algn="l"/>
            <a:endParaRPr lang="en-GB" sz="4000" dirty="0"/>
          </a:p>
          <a:p>
            <a:pPr algn="l"/>
            <a:r>
              <a:rPr lang="en-GB" sz="4000" dirty="0"/>
              <a:t>Forest School Dates (Term 1)</a:t>
            </a:r>
          </a:p>
          <a:p>
            <a:pPr algn="l"/>
            <a:r>
              <a:rPr lang="en-GB" sz="4000" dirty="0"/>
              <a:t>Wednesday 1</a:t>
            </a:r>
            <a:r>
              <a:rPr lang="en-GB" sz="4000" baseline="30000" dirty="0"/>
              <a:t>st</a:t>
            </a:r>
            <a:r>
              <a:rPr lang="en-GB" sz="4000" dirty="0"/>
              <a:t> October</a:t>
            </a:r>
          </a:p>
          <a:p>
            <a:pPr algn="l"/>
            <a:r>
              <a:rPr lang="en-GB" sz="4000" dirty="0"/>
              <a:t>Wednesday 15</a:t>
            </a:r>
            <a:r>
              <a:rPr lang="en-GB" sz="4000" baseline="30000" dirty="0"/>
              <a:t>th</a:t>
            </a:r>
            <a:r>
              <a:rPr lang="en-GB" sz="4000" dirty="0"/>
              <a:t> October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41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Forest School Dates</a:t>
            </a:r>
            <a:br>
              <a:rPr lang="en-GB" b="1" u="sng" dirty="0"/>
            </a:br>
            <a:r>
              <a:rPr lang="en-GB" b="1" u="sng" dirty="0"/>
              <a:t>(Terms  2 &amp; 3)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35696" y="2204864"/>
            <a:ext cx="6840760" cy="3816424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Wednesday 12</a:t>
            </a:r>
            <a:r>
              <a:rPr lang="en-GB" baseline="30000" dirty="0"/>
              <a:t>th</a:t>
            </a:r>
            <a:r>
              <a:rPr lang="en-GB" dirty="0"/>
              <a:t> November</a:t>
            </a:r>
          </a:p>
          <a:p>
            <a:pPr algn="l"/>
            <a:r>
              <a:rPr lang="en-GB" dirty="0"/>
              <a:t>Wednesday 26</a:t>
            </a:r>
            <a:r>
              <a:rPr lang="en-GB" baseline="30000" dirty="0"/>
              <a:t>th</a:t>
            </a:r>
            <a:r>
              <a:rPr lang="en-GB" dirty="0"/>
              <a:t> November</a:t>
            </a:r>
          </a:p>
          <a:p>
            <a:pPr algn="l"/>
            <a:r>
              <a:rPr lang="en-GB" dirty="0"/>
              <a:t>Wednesday 10</a:t>
            </a:r>
            <a:r>
              <a:rPr lang="en-GB" baseline="30000" dirty="0"/>
              <a:t>th</a:t>
            </a:r>
            <a:r>
              <a:rPr lang="en-GB" dirty="0"/>
              <a:t> December</a:t>
            </a:r>
          </a:p>
          <a:p>
            <a:pPr algn="l"/>
            <a:r>
              <a:rPr lang="en-GB" dirty="0"/>
              <a:t>Wednesday 7</a:t>
            </a:r>
            <a:r>
              <a:rPr lang="en-GB" baseline="30000" dirty="0"/>
              <a:t>th</a:t>
            </a:r>
            <a:r>
              <a:rPr lang="en-GB" dirty="0"/>
              <a:t> January</a:t>
            </a:r>
          </a:p>
          <a:p>
            <a:pPr algn="l"/>
            <a:r>
              <a:rPr lang="en-GB" dirty="0"/>
              <a:t>Wednesday 21</a:t>
            </a:r>
            <a:r>
              <a:rPr lang="en-GB" baseline="30000" dirty="0"/>
              <a:t>st</a:t>
            </a:r>
            <a:r>
              <a:rPr lang="en-GB" dirty="0"/>
              <a:t> January</a:t>
            </a:r>
          </a:p>
          <a:p>
            <a:pPr algn="l"/>
            <a:r>
              <a:rPr lang="en-GB" dirty="0"/>
              <a:t>Wednesday 4</a:t>
            </a:r>
            <a:r>
              <a:rPr lang="en-GB" baseline="30000" dirty="0"/>
              <a:t>th</a:t>
            </a:r>
            <a:r>
              <a:rPr lang="en-GB" dirty="0"/>
              <a:t> February</a:t>
            </a:r>
          </a:p>
          <a:p>
            <a:pPr algn="l"/>
            <a:endParaRPr lang="en-GB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431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Uniform Expectations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3922" y="2204864"/>
            <a:ext cx="7278558" cy="3816424"/>
          </a:xfrm>
        </p:spPr>
        <p:txBody>
          <a:bodyPr>
            <a:normAutofit fontScale="40000" lnSpcReduction="20000"/>
          </a:bodyPr>
          <a:lstStyle/>
          <a:p>
            <a:pPr algn="l"/>
            <a:r>
              <a:rPr lang="en-GB" sz="4000" u="sng" dirty="0"/>
              <a:t>Uniform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Grey/black shorts/trouser/skirts/pinafore (or green gingham)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White polo t-shirt/shirt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Green jumper/cardigan/fleece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Black shoes. </a:t>
            </a:r>
          </a:p>
          <a:p>
            <a:pPr algn="l"/>
            <a:r>
              <a:rPr lang="en-GB" sz="4000" u="sng" dirty="0"/>
              <a:t>PE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Blue/Black shorts/tracksuit bottoms/leggings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White t-shirt/polo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 Blue/Black Jumper/tracksuit top.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Trainers.</a:t>
            </a:r>
          </a:p>
          <a:p>
            <a:pPr algn="l"/>
            <a:r>
              <a:rPr lang="en-GB" sz="4000" u="sng" dirty="0"/>
              <a:t>Forest school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Long sleeve top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Long trousers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Wellies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Waterproof  top and bottoms/all in one. </a:t>
            </a:r>
          </a:p>
          <a:p>
            <a:pPr algn="l"/>
            <a:endParaRPr lang="en-GB" sz="40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algn="l"/>
            <a:endParaRPr lang="en-GB" sz="4000" u="sng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7917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Additional Staff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3922" y="2204864"/>
            <a:ext cx="7278558" cy="3816424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n-GB" sz="4000" u="sng" dirty="0"/>
              <a:t>PE Team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Mrs Stone</a:t>
            </a:r>
          </a:p>
          <a:p>
            <a:pPr algn="l"/>
            <a:r>
              <a:rPr lang="en-GB" sz="4000" u="sng" dirty="0"/>
              <a:t>Forest School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Miss Hall-</a:t>
            </a:r>
            <a:r>
              <a:rPr lang="en-GB" sz="4000" dirty="0" err="1"/>
              <a:t>Lindop</a:t>
            </a:r>
            <a:endParaRPr lang="en-GB" sz="4000" dirty="0"/>
          </a:p>
          <a:p>
            <a:pPr algn="l"/>
            <a:r>
              <a:rPr lang="en-GB" sz="4000" u="sng" dirty="0"/>
              <a:t>Support staff and PPA teachers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Mrs. Ward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Mrs. Bonney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/>
              <a:t>Miss </a:t>
            </a:r>
            <a:r>
              <a:rPr lang="en-GB" sz="4000" dirty="0" err="1"/>
              <a:t>Mejias</a:t>
            </a:r>
            <a:r>
              <a:rPr lang="en-GB" sz="4000" dirty="0"/>
              <a:t> (Art &amp; Spanish)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algn="l"/>
            <a:endParaRPr lang="en-GB" sz="4000" u="sng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3746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Before and After School Provision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3922" y="1821918"/>
            <a:ext cx="7278558" cy="477543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sz="2000" u="sng" dirty="0"/>
              <a:t>Before school – Entry Via the Arts Centre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2000" dirty="0"/>
              <a:t>WASPs (Paid for breakfast provision.) 7:30am - 8:40am (Children taken to classrooms)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2000" dirty="0"/>
              <a:t>Free Breakfast club – 8:00am -8:40am (Children taken to classrooms)</a:t>
            </a:r>
          </a:p>
          <a:p>
            <a:pPr algn="l"/>
            <a:r>
              <a:rPr lang="en-GB" sz="2000" u="sng" dirty="0"/>
              <a:t>After School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2000" dirty="0"/>
              <a:t>Clubs- have limited spaces. 3:20pm – 4:20pm collection from allocated place.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2000" dirty="0"/>
              <a:t>WASPs (Paid for afterschool provision.) from 3:20pm – 6:30pm- collection form Arts centre.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2000" dirty="0"/>
          </a:p>
          <a:p>
            <a:pPr algn="l"/>
            <a:r>
              <a:rPr lang="en-GB" sz="2000" dirty="0"/>
              <a:t>More information about WASPs can be found on the school website under the ‘Wrap Around Care’ section.</a:t>
            </a:r>
          </a:p>
          <a:p>
            <a:pPr algn="l"/>
            <a:endParaRPr lang="en-GB" sz="2000" dirty="0">
              <a:hlinkClick r:id="rId3"/>
            </a:endParaRPr>
          </a:p>
          <a:p>
            <a:pPr algn="l"/>
            <a:r>
              <a:rPr lang="en-GB" sz="2000" dirty="0">
                <a:hlinkClick r:id="rId3"/>
              </a:rPr>
              <a:t>https://www.theacademyofwoodlands.co.uk/page/?title=How+To+Book&amp;pid=88</a:t>
            </a:r>
            <a:endParaRPr lang="en-GB" sz="1800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5818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Questions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3922" y="2204864"/>
            <a:ext cx="7278558" cy="4392488"/>
          </a:xfrm>
        </p:spPr>
        <p:txBody>
          <a:bodyPr>
            <a:normAutofit/>
          </a:bodyPr>
          <a:lstStyle/>
          <a:p>
            <a:pPr algn="l"/>
            <a:endParaRPr lang="en-GB" sz="40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b="1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algn="l"/>
            <a:endParaRPr lang="en-GB" sz="4000" u="sng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90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1742</TotalTime>
  <Words>773</Words>
  <Application>Microsoft Office PowerPoint</Application>
  <PresentationFormat>On-screen Show (4:3)</PresentationFormat>
  <Paragraphs>154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Meet the Teacher </vt:lpstr>
      <vt:lpstr> Start and Finish Times</vt:lpstr>
      <vt:lpstr>Curriculum Overview – Term 1</vt:lpstr>
      <vt:lpstr>Curriculum Overview – Term 2</vt:lpstr>
      <vt:lpstr>Curriculum Overview – Term 3</vt:lpstr>
      <vt:lpstr>Curriculum Overview – Term 4</vt:lpstr>
      <vt:lpstr>Curriculum Overview – Term 5</vt:lpstr>
      <vt:lpstr>Curriculum Overview – Term 6</vt:lpstr>
      <vt:lpstr>Year 3 Timetable Example</vt:lpstr>
      <vt:lpstr>Class Timetable</vt:lpstr>
      <vt:lpstr>Forest School Dates (Terms  2 &amp; 3)</vt:lpstr>
      <vt:lpstr>Uniform Expectations </vt:lpstr>
      <vt:lpstr>Additional Staff</vt:lpstr>
      <vt:lpstr>Before and After School Provision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David Ramm</dc:creator>
  <cp:lastModifiedBy>Connor Slack (AOW Teacher)</cp:lastModifiedBy>
  <cp:revision>36</cp:revision>
  <dcterms:created xsi:type="dcterms:W3CDTF">2022-09-06T12:39:47Z</dcterms:created>
  <dcterms:modified xsi:type="dcterms:W3CDTF">2025-09-17T10:53:43Z</dcterms:modified>
</cp:coreProperties>
</file>