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8" r:id="rId3"/>
    <p:sldId id="27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48" d="100"/>
          <a:sy n="48" d="100"/>
        </p:scale>
        <p:origin x="1364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CD8B72-65BB-402C-987D-CB30E1B796BB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BEB844-CDCB-4E0E-A013-E38B13AB8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916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defTabSz="457200" rtl="0" latinLnBrk="0">
              <a:lnSpc>
                <a:spcPct val="117999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277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8D348-BE84-F205-8FCA-52E36FAE55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67BBD-A13F-A959-13D2-003B98B948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0C1196-0B2D-1F34-5376-C70D0AA8F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17D60D-5B4E-FFF9-AD1E-3AAAF6838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786FE2-29C4-6806-1A4F-FA2E332F5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086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4C1B2-5780-0DCE-3CA5-0D6E18750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1DF716-DEFB-1067-CCAA-0F770F6647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B1201-7A9C-91C6-3F02-9201D7018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6FE864-FF26-37CE-2D6F-B1296A9F9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988198-DCFB-7CF1-1AC1-78553DB39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24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2DA86-B965-C32E-63C0-565E962DA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136713-AB8A-8538-C3C0-2A538DDF64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2B8AE3-AB87-3FF8-4DA9-31BF120B4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94B53-A563-EE7D-6EC2-A0B9C4E30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551044-361B-4349-4D62-B40A33C2F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622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ABB34-4EA9-7153-56B0-4319873B8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DC2B42-05A8-F3AB-A88F-B69D7F61B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6E0D37-199C-96F3-8C49-96D1F85FDF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13125A-1EA8-1A8E-DED1-24E409EB0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AE5301-42CB-A6B1-885B-D1A476317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798892-729D-1AA8-3866-CAABB7501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701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C2BC6-C089-5B33-6437-50420E080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7743D9-2B86-464A-A7C9-D0EC538800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73EC3-08CB-ED19-79F9-F4CE3CC27C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B3149D-DEE4-5E3C-A742-8D2177A4B4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19CC8D-AEC2-D38E-3AB3-5B9032854B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1C1CE6-1E5E-9D48-7568-776377EF2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389B32-1A54-F81E-903B-C921CE39B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1015B3-AE53-DF97-2EA4-FAD8ACF0E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40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EF5B2-2528-27A4-50E9-5A5ADC6E6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22C003-588B-4E57-E962-EF2B44ECE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E0707F-4115-521A-D57B-6FA1CA449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5BF5F7-9CFB-F42F-41F6-87D244577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926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EF2CD5-C146-6238-8E4B-FBD99794C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F587F5-BCFE-D781-587F-54011F7C0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BF6B3E-6965-A495-C8FC-434750AD2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371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0FD74-E24B-DC17-B9F4-CD711867F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0E6EA-7B32-550B-C143-CE664EB9D9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BEFDA2-70AD-80FA-6DB7-2D6A4B9B29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F516E7-7C13-BD31-5A8A-94BB863FC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3781B-2352-03B4-7F24-C4D7AA187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461250-6DD1-2D7E-E659-28FFB1A01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767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48AE8-3207-7353-59E1-A5A1E04F1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3FD691-F078-28DA-F58B-840DA26053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864D35-EF2F-4D38-01A7-96F419CB55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60728C-48DE-A53F-D606-F3C671631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32CC80-9B59-B823-3E92-74BFB5AFF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E6BDBA-7974-6803-340B-256777DA2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2BE98-01D3-5E06-27B1-52E043CF4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53D78F-76B5-9E18-CF55-58E3734D97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B3E364-B794-3250-F5D3-B06991F9F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47A12F-8C90-A987-9E76-C00906530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D36927-F61C-C6BF-EFF9-52AA731D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438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6313EB-9D1A-BF5D-9FA8-6C385679AB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6418FB-4E86-673D-191D-7659CB5F0B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F77C92-EAF4-7718-3CF9-A731F958B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8902DF-3605-A3F9-3434-5603BDC91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B4B6BD-614E-2F8E-0424-E52BDE1AC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639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22757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10068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08843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88718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72805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36165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89810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71021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05788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82835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6021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423CAB-E852-6F87-4584-74570C7DB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608AFB-392D-C1C1-819A-ECEE751F18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0CF73-66C0-44AB-A729-D65FC26DA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5BAC0D-03A7-EDAA-431C-2AB74EAA9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0412F4-7455-C12D-5CC8-9A7D77FC4E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177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1024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GB" b="1" dirty="0"/>
            </a:br>
            <a:r>
              <a:rPr lang="en-GB" b="1" dirty="0"/>
              <a:t>KS2 Word of the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63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rasshopper Word of the Day"/>
          <p:cNvSpPr txBox="1"/>
          <p:nvPr/>
        </p:nvSpPr>
        <p:spPr>
          <a:xfrm>
            <a:off x="2905681" y="198101"/>
            <a:ext cx="7779117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6700" b="1">
                <a:solidFill>
                  <a:schemeClr val="accent5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lang="en-GB"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Shinobi</a:t>
            </a:r>
            <a:r>
              <a:rPr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 Word of the </a:t>
            </a:r>
            <a:r>
              <a:rPr lang="en-GB"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Week</a:t>
            </a:r>
            <a:endParaRPr sz="4922" dirty="0">
              <a:solidFill>
                <a:srgbClr val="00AEEE"/>
              </a:solidFill>
              <a:latin typeface="Gill Sans MT" panose="020B0502020104020203" pitchFamily="34" charset="77"/>
            </a:endParaRPr>
          </a:p>
        </p:txBody>
      </p:sp>
      <p:sp>
        <p:nvSpPr>
          <p:cNvPr id="150" name="Word of the Day:"/>
          <p:cNvSpPr txBox="1"/>
          <p:nvPr/>
        </p:nvSpPr>
        <p:spPr>
          <a:xfrm>
            <a:off x="2213788" y="1130018"/>
            <a:ext cx="2708370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883" dirty="0">
                <a:latin typeface="Gill Sans MT" panose="020B0502020104020203" pitchFamily="34" charset="77"/>
              </a:rPr>
              <a:t>Word of the Day:</a:t>
            </a:r>
          </a:p>
        </p:txBody>
      </p:sp>
      <p:sp>
        <p:nvSpPr>
          <p:cNvPr id="151" name="tear"/>
          <p:cNvSpPr txBox="1"/>
          <p:nvPr/>
        </p:nvSpPr>
        <p:spPr>
          <a:xfrm>
            <a:off x="5479638" y="920517"/>
            <a:ext cx="1963231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7000"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lang="en-GB" sz="4922" dirty="0">
                <a:latin typeface="Gill Sans MT" panose="020B0502020104020203" pitchFamily="34" charset="77"/>
              </a:rPr>
              <a:t>solitary</a:t>
            </a:r>
            <a:endParaRPr sz="4922" dirty="0">
              <a:latin typeface="Gill Sans MT" panose="020B0502020104020203" pitchFamily="34" charset="77"/>
            </a:endParaRPr>
          </a:p>
        </p:txBody>
      </p:sp>
      <p:sp>
        <p:nvSpPr>
          <p:cNvPr id="152" name="Definition:"/>
          <p:cNvSpPr txBox="1"/>
          <p:nvPr/>
        </p:nvSpPr>
        <p:spPr>
          <a:xfrm>
            <a:off x="3079640" y="2206106"/>
            <a:ext cx="1707070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883" dirty="0">
                <a:latin typeface="Gill Sans MT" panose="020B0502020104020203" pitchFamily="34" charset="77"/>
              </a:rPr>
              <a:t>Definition: </a:t>
            </a:r>
          </a:p>
        </p:txBody>
      </p:sp>
      <p:sp>
        <p:nvSpPr>
          <p:cNvPr id="153" name="(verb / noun)"/>
          <p:cNvSpPr txBox="1"/>
          <p:nvPr/>
        </p:nvSpPr>
        <p:spPr>
          <a:xfrm>
            <a:off x="7649423" y="1254413"/>
            <a:ext cx="2975876" cy="2669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sz="1266" dirty="0">
                <a:latin typeface="Gill Sans MT" panose="020B0502020104020203" pitchFamily="34" charset="77"/>
              </a:rPr>
              <a:t>(</a:t>
            </a:r>
            <a:r>
              <a:rPr lang="en-GB" sz="1266" dirty="0">
                <a:latin typeface="Gill Sans MT" panose="020B0502020104020203" pitchFamily="34" charset="77"/>
              </a:rPr>
              <a:t>adjective</a:t>
            </a:r>
            <a:r>
              <a:rPr sz="1266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55" name="The was a tear in Freddie’s new school jumper."/>
          <p:cNvSpPr txBox="1"/>
          <p:nvPr/>
        </p:nvSpPr>
        <p:spPr>
          <a:xfrm>
            <a:off x="1524000" y="4583577"/>
            <a:ext cx="9140406" cy="504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>
              <a:defRPr sz="4000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lang="en-GB" sz="2812" dirty="0"/>
              <a:t>Pearl enjoyed a </a:t>
            </a:r>
            <a:r>
              <a:rPr lang="en-GB" sz="2812" b="1" dirty="0"/>
              <a:t>solitary</a:t>
            </a:r>
            <a:r>
              <a:rPr lang="en-GB" sz="2812" dirty="0"/>
              <a:t> moment in class.</a:t>
            </a:r>
            <a:endParaRPr sz="2812" dirty="0">
              <a:latin typeface="Gill Sans MT" panose="020B0502020104020203" pitchFamily="34" charset="77"/>
            </a:endParaRPr>
          </a:p>
        </p:txBody>
      </p:sp>
      <p:sp>
        <p:nvSpPr>
          <p:cNvPr id="165" name="Word Class"/>
          <p:cNvSpPr txBox="1"/>
          <p:nvPr/>
        </p:nvSpPr>
        <p:spPr>
          <a:xfrm>
            <a:off x="8360257" y="863020"/>
            <a:ext cx="1454117" cy="4183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250" dirty="0">
                <a:solidFill>
                  <a:srgbClr val="C92405"/>
                </a:solidFill>
                <a:latin typeface="Gill Sans MT" panose="020B0502020104020203" pitchFamily="34" charset="77"/>
              </a:rPr>
              <a:t>Word Class</a:t>
            </a:r>
          </a:p>
        </p:txBody>
      </p:sp>
      <p:sp>
        <p:nvSpPr>
          <p:cNvPr id="166" name="(tear)"/>
          <p:cNvSpPr txBox="1"/>
          <p:nvPr/>
        </p:nvSpPr>
        <p:spPr>
          <a:xfrm>
            <a:off x="4950959" y="1534326"/>
            <a:ext cx="2975876" cy="6131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5000" i="1">
                <a:solidFill>
                  <a:srgbClr val="A6AAA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sz="3516" dirty="0">
                <a:latin typeface="Gill Sans MT" panose="020B0502020104020203" pitchFamily="34" charset="77"/>
              </a:rPr>
              <a:t>(</a:t>
            </a:r>
            <a:r>
              <a:rPr lang="en-GB" sz="3516" dirty="0">
                <a:latin typeface="Gill Sans MT" panose="020B0502020104020203" pitchFamily="34" charset="77"/>
              </a:rPr>
              <a:t>sol-</a:t>
            </a:r>
            <a:r>
              <a:rPr lang="en-GB" sz="3516" dirty="0" err="1">
                <a:latin typeface="Gill Sans MT" panose="020B0502020104020203" pitchFamily="34" charset="77"/>
              </a:rPr>
              <a:t>i</a:t>
            </a:r>
            <a:r>
              <a:rPr lang="en-GB" sz="3516" dirty="0">
                <a:latin typeface="Gill Sans MT" panose="020B0502020104020203" pitchFamily="34" charset="77"/>
              </a:rPr>
              <a:t>-tar-y</a:t>
            </a:r>
            <a:r>
              <a:rPr sz="3516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67" name="Pronunciation / Syllables"/>
          <p:cNvSpPr txBox="1"/>
          <p:nvPr/>
        </p:nvSpPr>
        <p:spPr>
          <a:xfrm>
            <a:off x="2329466" y="1713973"/>
            <a:ext cx="2367508" cy="3534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1828" dirty="0">
                <a:latin typeface="Gill Sans MT" panose="020B0502020104020203" pitchFamily="34" charset="77"/>
              </a:rPr>
              <a:t>Pronunciation / Syllables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EB416CD-9B55-CF42-A04C-30197FD22A3C}"/>
              </a:ext>
            </a:extLst>
          </p:cNvPr>
          <p:cNvGrpSpPr/>
          <p:nvPr/>
        </p:nvGrpSpPr>
        <p:grpSpPr>
          <a:xfrm>
            <a:off x="10175827" y="5924672"/>
            <a:ext cx="6270415" cy="568600"/>
            <a:chOff x="11782763" y="6452689"/>
            <a:chExt cx="8917924" cy="808677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6BF06AC-22FD-FD44-8419-6C2D4AA8FA73}"/>
                </a:ext>
              </a:extLst>
            </p:cNvPr>
            <p:cNvSpPr/>
            <p:nvPr/>
          </p:nvSpPr>
          <p:spPr>
            <a:xfrm rot="896267" flipH="1">
              <a:off x="12315522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D3503DD-D270-5F47-A19A-8586E0671135}"/>
                </a:ext>
              </a:extLst>
            </p:cNvPr>
            <p:cNvSpPr/>
            <p:nvPr/>
          </p:nvSpPr>
          <p:spPr>
            <a:xfrm rot="896267" flipH="1">
              <a:off x="11782763" y="6452689"/>
              <a:ext cx="6869179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7D75134-4940-2E43-970D-7151127F0958}"/>
              </a:ext>
            </a:extLst>
          </p:cNvPr>
          <p:cNvGrpSpPr/>
          <p:nvPr/>
        </p:nvGrpSpPr>
        <p:grpSpPr>
          <a:xfrm rot="11574440">
            <a:off x="-4402495" y="702167"/>
            <a:ext cx="6270413" cy="568600"/>
            <a:chOff x="11782764" y="6452691"/>
            <a:chExt cx="8917922" cy="808675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DE4B2CD-9BA7-F745-975D-04D6E068AAAF}"/>
                </a:ext>
              </a:extLst>
            </p:cNvPr>
            <p:cNvSpPr/>
            <p:nvPr/>
          </p:nvSpPr>
          <p:spPr>
            <a:xfrm rot="896267" flipH="1">
              <a:off x="12315521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68024AA-F9BA-D840-9EF5-E93003D788D2}"/>
                </a:ext>
              </a:extLst>
            </p:cNvPr>
            <p:cNvSpPr/>
            <p:nvPr/>
          </p:nvSpPr>
          <p:spPr>
            <a:xfrm rot="896267" flipH="1">
              <a:off x="11782764" y="6452691"/>
              <a:ext cx="6869178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1C808EC-8455-CA43-8401-6823600E17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0" r="12019" b="14894"/>
          <a:stretch/>
        </p:blipFill>
        <p:spPr>
          <a:xfrm>
            <a:off x="1741204" y="214839"/>
            <a:ext cx="1140611" cy="942208"/>
          </a:xfrm>
          <a:prstGeom prst="rect">
            <a:avLst/>
          </a:prstGeom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5E126C1A-DF94-724E-8EDB-D39D2C40D238}"/>
              </a:ext>
            </a:extLst>
          </p:cNvPr>
          <p:cNvGraphicFramePr>
            <a:graphicFrameLocks noGrp="1"/>
          </p:cNvGraphicFramePr>
          <p:nvPr/>
        </p:nvGraphicFramePr>
        <p:xfrm>
          <a:off x="1527593" y="5329261"/>
          <a:ext cx="9140405" cy="1268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081">
                  <a:extLst>
                    <a:ext uri="{9D8B030D-6E8A-4147-A177-3AD203B41FA5}">
                      <a16:colId xmlns:a16="http://schemas.microsoft.com/office/drawing/2014/main" val="1062734036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844254734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3331088901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20924222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690964335"/>
                    </a:ext>
                  </a:extLst>
                </a:gridCol>
              </a:tblGrid>
              <a:tr h="422917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Synonym: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Antonym: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Prefix / Suffix: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Rhyme: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Link Word: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67075473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lone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together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become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792217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singular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prefer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132678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AC8A135-D086-3153-77AD-98B34A88836B}"/>
              </a:ext>
            </a:extLst>
          </p:cNvPr>
          <p:cNvSpPr txBox="1"/>
          <p:nvPr/>
        </p:nvSpPr>
        <p:spPr>
          <a:xfrm>
            <a:off x="1621129" y="2814797"/>
            <a:ext cx="5345972" cy="154946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Gill Sans MT" panose="020B0502020104020203" pitchFamily="34" charset="77"/>
                <a:sym typeface="Helvetica Light"/>
              </a:rPr>
              <a:t>A person or animal that is solitary spends a lot of time alone</a:t>
            </a:r>
            <a:r>
              <a:rPr lang="en-GB" sz="1266" dirty="0">
                <a:solidFill>
                  <a:srgbClr val="000000"/>
                </a:solidFill>
                <a:latin typeface="Gill Sans MT" panose="020B0502020104020203" pitchFamily="34" charset="77"/>
                <a:sym typeface="Helvetica Light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AF93EA-C45A-58DE-991C-F94FFAA4F7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1338" y="1994751"/>
            <a:ext cx="2286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7677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Ninja Word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Impress your teacher and parents with your new word knowledge. See if you can slip this word into your conversations, or your writing this week.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3811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101</Words>
  <Application>Microsoft Office PowerPoint</Application>
  <PresentationFormat>Widescreen</PresentationFormat>
  <Paragraphs>23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Calibri Light</vt:lpstr>
      <vt:lpstr>Gill Sans MT</vt:lpstr>
      <vt:lpstr>Helvetica Light</vt:lpstr>
      <vt:lpstr>Office Theme</vt:lpstr>
      <vt:lpstr>1_Office Theme</vt:lpstr>
      <vt:lpstr> KS2 Word of the Week</vt:lpstr>
      <vt:lpstr>PowerPoint Presentation</vt:lpstr>
      <vt:lpstr>Ninja Word 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 A</dc:creator>
  <cp:lastModifiedBy>N A</cp:lastModifiedBy>
  <cp:revision>36</cp:revision>
  <dcterms:created xsi:type="dcterms:W3CDTF">2025-08-12T21:48:42Z</dcterms:created>
  <dcterms:modified xsi:type="dcterms:W3CDTF">2025-08-13T16:57:53Z</dcterms:modified>
</cp:coreProperties>
</file>