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media/image7.jpg" ContentType="image/jpg"/>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sldIdLst>
    <p:sldId id="257" r:id="rId5"/>
    <p:sldId id="258" r:id="rId6"/>
    <p:sldId id="259" r:id="rId7"/>
  </p:sldIdLst>
  <p:sldSz cx="6858000" cy="9906000" type="A4"/>
  <p:notesSz cx="7556500" cy="10693400"/>
  <p:defaultTextStyle>
    <a:defPPr>
      <a:defRPr lang="en-US"/>
    </a:defPPr>
    <a:lvl1pPr marL="0" algn="l" defTabSz="839876" rtl="0" eaLnBrk="1" latinLnBrk="0" hangingPunct="1">
      <a:defRPr sz="1653" kern="1200">
        <a:solidFill>
          <a:schemeClr val="tx1"/>
        </a:solidFill>
        <a:latin typeface="+mn-lt"/>
        <a:ea typeface="+mn-ea"/>
        <a:cs typeface="+mn-cs"/>
      </a:defRPr>
    </a:lvl1pPr>
    <a:lvl2pPr marL="419938" algn="l" defTabSz="839876" rtl="0" eaLnBrk="1" latinLnBrk="0" hangingPunct="1">
      <a:defRPr sz="1653" kern="1200">
        <a:solidFill>
          <a:schemeClr val="tx1"/>
        </a:solidFill>
        <a:latin typeface="+mn-lt"/>
        <a:ea typeface="+mn-ea"/>
        <a:cs typeface="+mn-cs"/>
      </a:defRPr>
    </a:lvl2pPr>
    <a:lvl3pPr marL="839876" algn="l" defTabSz="839876" rtl="0" eaLnBrk="1" latinLnBrk="0" hangingPunct="1">
      <a:defRPr sz="1653" kern="1200">
        <a:solidFill>
          <a:schemeClr val="tx1"/>
        </a:solidFill>
        <a:latin typeface="+mn-lt"/>
        <a:ea typeface="+mn-ea"/>
        <a:cs typeface="+mn-cs"/>
      </a:defRPr>
    </a:lvl3pPr>
    <a:lvl4pPr marL="1259815" algn="l" defTabSz="839876" rtl="0" eaLnBrk="1" latinLnBrk="0" hangingPunct="1">
      <a:defRPr sz="1653" kern="1200">
        <a:solidFill>
          <a:schemeClr val="tx1"/>
        </a:solidFill>
        <a:latin typeface="+mn-lt"/>
        <a:ea typeface="+mn-ea"/>
        <a:cs typeface="+mn-cs"/>
      </a:defRPr>
    </a:lvl4pPr>
    <a:lvl5pPr marL="1679753" algn="l" defTabSz="839876" rtl="0" eaLnBrk="1" latinLnBrk="0" hangingPunct="1">
      <a:defRPr sz="1653" kern="1200">
        <a:solidFill>
          <a:schemeClr val="tx1"/>
        </a:solidFill>
        <a:latin typeface="+mn-lt"/>
        <a:ea typeface="+mn-ea"/>
        <a:cs typeface="+mn-cs"/>
      </a:defRPr>
    </a:lvl5pPr>
    <a:lvl6pPr marL="2099691" algn="l" defTabSz="839876" rtl="0" eaLnBrk="1" latinLnBrk="0" hangingPunct="1">
      <a:defRPr sz="1653" kern="1200">
        <a:solidFill>
          <a:schemeClr val="tx1"/>
        </a:solidFill>
        <a:latin typeface="+mn-lt"/>
        <a:ea typeface="+mn-ea"/>
        <a:cs typeface="+mn-cs"/>
      </a:defRPr>
    </a:lvl6pPr>
    <a:lvl7pPr marL="2519629" algn="l" defTabSz="839876" rtl="0" eaLnBrk="1" latinLnBrk="0" hangingPunct="1">
      <a:defRPr sz="1653" kern="1200">
        <a:solidFill>
          <a:schemeClr val="tx1"/>
        </a:solidFill>
        <a:latin typeface="+mn-lt"/>
        <a:ea typeface="+mn-ea"/>
        <a:cs typeface="+mn-cs"/>
      </a:defRPr>
    </a:lvl7pPr>
    <a:lvl8pPr marL="2939567" algn="l" defTabSz="839876" rtl="0" eaLnBrk="1" latinLnBrk="0" hangingPunct="1">
      <a:defRPr sz="1653" kern="1200">
        <a:solidFill>
          <a:schemeClr val="tx1"/>
        </a:solidFill>
        <a:latin typeface="+mn-lt"/>
        <a:ea typeface="+mn-ea"/>
        <a:cs typeface="+mn-cs"/>
      </a:defRPr>
    </a:lvl8pPr>
    <a:lvl9pPr marL="3359506" algn="l" defTabSz="839876" rtl="0" eaLnBrk="1" latinLnBrk="0" hangingPunct="1">
      <a:defRPr sz="1653"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668" userDrawn="1">
          <p15:clr>
            <a:srgbClr val="A4A3A4"/>
          </p15:clr>
        </p15:guide>
        <p15:guide id="2" pos="196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6B1B2"/>
    <a:srgbClr val="E30134"/>
    <a:srgbClr val="FBBA64"/>
    <a:srgbClr val="E40134"/>
    <a:srgbClr val="00FFCC"/>
    <a:srgbClr val="CC99FF"/>
    <a:srgbClr val="3399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2173" autoAdjust="0"/>
  </p:normalViewPr>
  <p:slideViewPr>
    <p:cSldViewPr>
      <p:cViewPr>
        <p:scale>
          <a:sx n="79" d="100"/>
          <a:sy n="79" d="100"/>
        </p:scale>
        <p:origin x="-3342" y="-60"/>
      </p:cViewPr>
      <p:guideLst>
        <p:guide orient="horz" pos="2668"/>
        <p:guide pos="19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slide" Target="slides/slide3.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514782" y="3070860"/>
            <a:ext cx="5834198" cy="276999"/>
          </a:xfrm>
          <a:prstGeom prst="rect">
            <a:avLst/>
          </a:prstGeom>
        </p:spPr>
        <p:txBody>
          <a:bodyPr wrap="square" lIns="0" tIns="0" rIns="0" bIns="0">
            <a:spAutoFit/>
          </a:bodyPr>
          <a:lstStyle>
            <a:lvl1pPr>
              <a:defRPr/>
            </a:lvl1pPr>
          </a:lstStyle>
          <a:p>
            <a:endParaRPr/>
          </a:p>
        </p:txBody>
      </p:sp>
      <p:sp>
        <p:nvSpPr>
          <p:cNvPr id="3" name="Holder 3"/>
          <p:cNvSpPr>
            <a:spLocks noGrp="1"/>
          </p:cNvSpPr>
          <p:nvPr>
            <p:ph type="subTitle" idx="4"/>
          </p:nvPr>
        </p:nvSpPr>
        <p:spPr>
          <a:xfrm>
            <a:off x="1029565" y="5547360"/>
            <a:ext cx="4804634" cy="276999"/>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a:xfrm>
            <a:off x="2333680" y="9212580"/>
            <a:ext cx="2196404" cy="495300"/>
          </a:xfrm>
          <a:prstGeom prst="rect">
            <a:avLst/>
          </a:prstGeom>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343188" y="9212580"/>
            <a:ext cx="1578665" cy="495300"/>
          </a:xfrm>
          <a:prstGeom prst="rect">
            <a:avLst/>
          </a:prstGeom>
        </p:spPr>
        <p:txBody>
          <a:bodyPr lIns="0" tIns="0" rIns="0" bIns="0"/>
          <a:lstStyle>
            <a:lvl1pPr algn="l">
              <a:defRPr>
                <a:solidFill>
                  <a:schemeClr val="tx1">
                    <a:tint val="75000"/>
                  </a:schemeClr>
                </a:solidFill>
              </a:defRPr>
            </a:lvl1pPr>
          </a:lstStyle>
          <a:p>
            <a:fld id="{1D8BD707-D9CF-40AE-B4C6-C98DA3205C09}" type="datetimeFigureOut">
              <a:rPr lang="en-US"/>
              <a:t>5/10/2022</a:t>
            </a:fld>
            <a:endParaRPr lang="en-US"/>
          </a:p>
        </p:txBody>
      </p:sp>
      <p:sp>
        <p:nvSpPr>
          <p:cNvPr id="6" name="Holder 6"/>
          <p:cNvSpPr>
            <a:spLocks noGrp="1"/>
          </p:cNvSpPr>
          <p:nvPr>
            <p:ph type="sldNum" sz="quarter" idx="7"/>
          </p:nvPr>
        </p:nvSpPr>
        <p:spPr>
          <a:xfrm>
            <a:off x="4941910" y="9212580"/>
            <a:ext cx="1578665" cy="495300"/>
          </a:xfrm>
          <a:prstGeom prst="rect">
            <a:avLst/>
          </a:prstGeom>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a:xfrm>
            <a:off x="-2864223" y="3258862"/>
            <a:ext cx="6177387" cy="1584960"/>
          </a:xfrm>
          <a:prstGeom prst="rect">
            <a:avLst/>
          </a:prstGeom>
        </p:spPr>
        <p:txBody>
          <a:bodyPr lIns="0" tIns="0" rIns="0" bIns="0"/>
          <a:lstStyle>
            <a:lvl1pPr>
              <a:defRPr/>
            </a:lvl1pPr>
          </a:lstStyle>
          <a:p>
            <a:endParaRPr/>
          </a:p>
        </p:txBody>
      </p:sp>
      <p:sp>
        <p:nvSpPr>
          <p:cNvPr id="3" name="Holder 3"/>
          <p:cNvSpPr>
            <a:spLocks noGrp="1"/>
          </p:cNvSpPr>
          <p:nvPr>
            <p:ph type="body" idx="1"/>
          </p:nvPr>
        </p:nvSpPr>
        <p:spPr>
          <a:xfrm>
            <a:off x="343188" y="2278380"/>
            <a:ext cx="6177387" cy="6537960"/>
          </a:xfrm>
          <a:prstGeom prst="rect">
            <a:avLst/>
          </a:prstGeom>
        </p:spPr>
        <p:txBody>
          <a:bodyPr lIns="0" tIns="0" rIns="0" bIns="0"/>
          <a:lstStyle>
            <a:lvl1pPr>
              <a:defRPr/>
            </a:lvl1pPr>
          </a:lstStyle>
          <a:p>
            <a:endParaRPr/>
          </a:p>
        </p:txBody>
      </p:sp>
      <p:sp>
        <p:nvSpPr>
          <p:cNvPr id="4" name="Holder 4"/>
          <p:cNvSpPr>
            <a:spLocks noGrp="1"/>
          </p:cNvSpPr>
          <p:nvPr>
            <p:ph type="ftr" sz="quarter" idx="5"/>
          </p:nvPr>
        </p:nvSpPr>
        <p:spPr>
          <a:xfrm>
            <a:off x="2333680" y="9212580"/>
            <a:ext cx="2196404" cy="495300"/>
          </a:xfrm>
          <a:prstGeom prst="rect">
            <a:avLst/>
          </a:prstGeom>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343188" y="9212580"/>
            <a:ext cx="1578665" cy="495300"/>
          </a:xfrm>
          <a:prstGeom prst="rect">
            <a:avLst/>
          </a:prstGeom>
        </p:spPr>
        <p:txBody>
          <a:bodyPr lIns="0" tIns="0" rIns="0" bIns="0"/>
          <a:lstStyle>
            <a:lvl1pPr algn="l">
              <a:defRPr>
                <a:solidFill>
                  <a:schemeClr val="tx1">
                    <a:tint val="75000"/>
                  </a:schemeClr>
                </a:solidFill>
              </a:defRPr>
            </a:lvl1pPr>
          </a:lstStyle>
          <a:p>
            <a:fld id="{1D8BD707-D9CF-40AE-B4C6-C98DA3205C09}" type="datetimeFigureOut">
              <a:rPr lang="en-US"/>
              <a:t>5/10/2022</a:t>
            </a:fld>
            <a:endParaRPr lang="en-US"/>
          </a:p>
        </p:txBody>
      </p:sp>
      <p:sp>
        <p:nvSpPr>
          <p:cNvPr id="6" name="Holder 6"/>
          <p:cNvSpPr>
            <a:spLocks noGrp="1"/>
          </p:cNvSpPr>
          <p:nvPr>
            <p:ph type="sldNum" sz="quarter" idx="7"/>
          </p:nvPr>
        </p:nvSpPr>
        <p:spPr>
          <a:xfrm>
            <a:off x="4941910" y="9212580"/>
            <a:ext cx="1578665" cy="495300"/>
          </a:xfrm>
          <a:prstGeom prst="rect">
            <a:avLst/>
          </a:prstGeom>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a:xfrm>
            <a:off x="-2864223" y="3258862"/>
            <a:ext cx="6177387" cy="1584960"/>
          </a:xfrm>
          <a:prstGeom prst="rect">
            <a:avLst/>
          </a:prstGeom>
        </p:spPr>
        <p:txBody>
          <a:bodyPr lIns="0" tIns="0" rIns="0" bIns="0"/>
          <a:lstStyle>
            <a:lvl1pPr>
              <a:defRPr/>
            </a:lvl1pPr>
          </a:lstStyle>
          <a:p>
            <a:endParaRPr/>
          </a:p>
        </p:txBody>
      </p:sp>
      <p:sp>
        <p:nvSpPr>
          <p:cNvPr id="3" name="Holder 3"/>
          <p:cNvSpPr>
            <a:spLocks noGrp="1"/>
          </p:cNvSpPr>
          <p:nvPr>
            <p:ph sz="half" idx="2"/>
          </p:nvPr>
        </p:nvSpPr>
        <p:spPr>
          <a:xfrm>
            <a:off x="343188" y="2278380"/>
            <a:ext cx="2985736" cy="276999"/>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3534838" y="2278380"/>
            <a:ext cx="2985736" cy="276999"/>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a:xfrm>
            <a:off x="2333680" y="9212580"/>
            <a:ext cx="2196404" cy="495300"/>
          </a:xfrm>
          <a:prstGeom prst="rect">
            <a:avLst/>
          </a:prstGeom>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a:xfrm>
            <a:off x="343188" y="9212580"/>
            <a:ext cx="1578665" cy="495300"/>
          </a:xfrm>
          <a:prstGeom prst="rect">
            <a:avLst/>
          </a:prstGeom>
        </p:spPr>
        <p:txBody>
          <a:bodyPr lIns="0" tIns="0" rIns="0" bIns="0"/>
          <a:lstStyle>
            <a:lvl1pPr algn="l">
              <a:defRPr>
                <a:solidFill>
                  <a:schemeClr val="tx1">
                    <a:tint val="75000"/>
                  </a:schemeClr>
                </a:solidFill>
              </a:defRPr>
            </a:lvl1pPr>
          </a:lstStyle>
          <a:p>
            <a:fld id="{1D8BD707-D9CF-40AE-B4C6-C98DA3205C09}" type="datetimeFigureOut">
              <a:rPr lang="en-US"/>
              <a:t>5/10/2022</a:t>
            </a:fld>
            <a:endParaRPr lang="en-US"/>
          </a:p>
        </p:txBody>
      </p:sp>
      <p:sp>
        <p:nvSpPr>
          <p:cNvPr id="7" name="Holder 7"/>
          <p:cNvSpPr>
            <a:spLocks noGrp="1"/>
          </p:cNvSpPr>
          <p:nvPr>
            <p:ph type="sldNum" sz="quarter" idx="7"/>
          </p:nvPr>
        </p:nvSpPr>
        <p:spPr>
          <a:xfrm>
            <a:off x="4941910" y="9212580"/>
            <a:ext cx="1578665" cy="495300"/>
          </a:xfrm>
          <a:prstGeom prst="rect">
            <a:avLst/>
          </a:prstGeom>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a:xfrm>
            <a:off x="-2864223" y="3258862"/>
            <a:ext cx="6177387" cy="1584960"/>
          </a:xfrm>
          <a:prstGeom prst="rect">
            <a:avLst/>
          </a:prstGeom>
        </p:spPr>
        <p:txBody>
          <a:bodyPr lIns="0" tIns="0" rIns="0" bIns="0"/>
          <a:lstStyle>
            <a:lvl1pPr>
              <a:defRPr/>
            </a:lvl1pPr>
          </a:lstStyle>
          <a:p>
            <a:endParaRPr/>
          </a:p>
        </p:txBody>
      </p:sp>
      <p:sp>
        <p:nvSpPr>
          <p:cNvPr id="3" name="Holder 3"/>
          <p:cNvSpPr>
            <a:spLocks noGrp="1"/>
          </p:cNvSpPr>
          <p:nvPr>
            <p:ph type="ftr" sz="quarter" idx="5"/>
          </p:nvPr>
        </p:nvSpPr>
        <p:spPr>
          <a:xfrm>
            <a:off x="2333680" y="9212580"/>
            <a:ext cx="2196404" cy="495300"/>
          </a:xfrm>
          <a:prstGeom prst="rect">
            <a:avLst/>
          </a:prstGeom>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a:xfrm>
            <a:off x="343188" y="9212580"/>
            <a:ext cx="1578665" cy="495300"/>
          </a:xfrm>
          <a:prstGeom prst="rect">
            <a:avLst/>
          </a:prstGeom>
        </p:spPr>
        <p:txBody>
          <a:bodyPr lIns="0" tIns="0" rIns="0" bIns="0"/>
          <a:lstStyle>
            <a:lvl1pPr algn="l">
              <a:defRPr>
                <a:solidFill>
                  <a:schemeClr val="tx1">
                    <a:tint val="75000"/>
                  </a:schemeClr>
                </a:solidFill>
              </a:defRPr>
            </a:lvl1pPr>
          </a:lstStyle>
          <a:p>
            <a:fld id="{1D8BD707-D9CF-40AE-B4C6-C98DA3205C09}" type="datetimeFigureOut">
              <a:rPr lang="en-US"/>
              <a:t>5/10/2022</a:t>
            </a:fld>
            <a:endParaRPr lang="en-US"/>
          </a:p>
        </p:txBody>
      </p:sp>
      <p:sp>
        <p:nvSpPr>
          <p:cNvPr id="5" name="Holder 5"/>
          <p:cNvSpPr>
            <a:spLocks noGrp="1"/>
          </p:cNvSpPr>
          <p:nvPr>
            <p:ph type="sldNum" sz="quarter" idx="7"/>
          </p:nvPr>
        </p:nvSpPr>
        <p:spPr>
          <a:xfrm>
            <a:off x="4941910" y="9212580"/>
            <a:ext cx="1578665" cy="495300"/>
          </a:xfrm>
          <a:prstGeom prst="rect">
            <a:avLst/>
          </a:prstGeom>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pic>
        <p:nvPicPr>
          <p:cNvPr id="2" name="Picture 2" descr="Catering Manager in Spring Park, Croydon (CR0) | Alliance in Partnership -  Caterer.com">
            <a:extLst>
              <a:ext uri="{FF2B5EF4-FFF2-40B4-BE49-F238E27FC236}">
                <a16:creationId xmlns:a16="http://schemas.microsoft.com/office/drawing/2014/main" xmlns="" id="{7FF82579-B867-4323-938C-6E87C5270F95}"/>
              </a:ext>
            </a:extLst>
          </p:cNvPr>
          <p:cNvPicPr>
            <a:picLocks noChangeAspect="1" noChangeArrowheads="1"/>
          </p:cNvPicPr>
          <p:nvPr userDrawn="1"/>
        </p:nvPicPr>
        <p:blipFill rotWithShape="1">
          <a:blip r:embed="rId2">
            <a:extLst>
              <a:ext uri="{28A0092B-C50C-407E-A947-70E740481C1C}">
                <a14:useLocalDpi xmlns:a14="http://schemas.microsoft.com/office/drawing/2010/main" val="0"/>
              </a:ext>
            </a:extLst>
          </a:blip>
          <a:srcRect t="19675" b="16859"/>
          <a:stretch/>
        </p:blipFill>
        <p:spPr bwMode="auto">
          <a:xfrm>
            <a:off x="5257800" y="8763000"/>
            <a:ext cx="1440761" cy="91440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Picture 7" descr="Chart, funnel chart&#10;&#10;Description automatically generated">
            <a:extLst>
              <a:ext uri="{FF2B5EF4-FFF2-40B4-BE49-F238E27FC236}">
                <a16:creationId xmlns:a16="http://schemas.microsoft.com/office/drawing/2014/main" xmlns="" id="{FD56E190-6FB8-43A1-8956-016A4C700D65}"/>
              </a:ext>
            </a:extLst>
          </p:cNvPr>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0" y="1"/>
            <a:ext cx="6858000" cy="1282368"/>
          </a:xfrm>
          <a:prstGeom prst="rect">
            <a:avLst/>
          </a:prstGeom>
        </p:spPr>
      </p:pic>
      <p:grpSp>
        <p:nvGrpSpPr>
          <p:cNvPr id="11" name="Group 10">
            <a:extLst>
              <a:ext uri="{FF2B5EF4-FFF2-40B4-BE49-F238E27FC236}">
                <a16:creationId xmlns:a16="http://schemas.microsoft.com/office/drawing/2014/main" xmlns="" id="{8F85B847-DB8D-4306-A9DE-E3D65969C0CB}"/>
              </a:ext>
            </a:extLst>
          </p:cNvPr>
          <p:cNvGrpSpPr/>
          <p:nvPr userDrawn="1"/>
        </p:nvGrpSpPr>
        <p:grpSpPr>
          <a:xfrm>
            <a:off x="446750" y="198120"/>
            <a:ext cx="3188165" cy="943070"/>
            <a:chOff x="-3003550" y="3060700"/>
            <a:chExt cx="4953000" cy="1435376"/>
          </a:xfrm>
        </p:grpSpPr>
        <p:pic>
          <p:nvPicPr>
            <p:cNvPr id="10" name="Picture 9">
              <a:extLst>
                <a:ext uri="{FF2B5EF4-FFF2-40B4-BE49-F238E27FC236}">
                  <a16:creationId xmlns:a16="http://schemas.microsoft.com/office/drawing/2014/main" xmlns="" id="{51C8B55A-E09F-424B-8245-157E83CA12F8}"/>
                </a:ext>
              </a:extLst>
            </p:cNvPr>
            <p:cNvPicPr>
              <a:picLocks noChangeAspect="1"/>
            </p:cNvPicPr>
            <p:nvPr userDrawn="1"/>
          </p:nvPicPr>
          <p:blipFill rotWithShape="1">
            <a:blip r:embed="rId8" cstate="print">
              <a:extLst>
                <a:ext uri="{28A0092B-C50C-407E-A947-70E740481C1C}">
                  <a14:useLocalDpi xmlns:a14="http://schemas.microsoft.com/office/drawing/2010/main" val="0"/>
                </a:ext>
              </a:extLst>
            </a:blip>
            <a:srcRect l="66554"/>
            <a:stretch/>
          </p:blipFill>
          <p:spPr>
            <a:xfrm>
              <a:off x="-2012950" y="3822700"/>
              <a:ext cx="2527300" cy="673376"/>
            </a:xfrm>
            <a:prstGeom prst="rect">
              <a:avLst/>
            </a:prstGeom>
          </p:spPr>
        </p:pic>
        <p:pic>
          <p:nvPicPr>
            <p:cNvPr id="12" name="Picture 11">
              <a:extLst>
                <a:ext uri="{FF2B5EF4-FFF2-40B4-BE49-F238E27FC236}">
                  <a16:creationId xmlns:a16="http://schemas.microsoft.com/office/drawing/2014/main" xmlns="" id="{46A41D88-DFC2-4596-9F69-A0A23B59292D}"/>
                </a:ext>
              </a:extLst>
            </p:cNvPr>
            <p:cNvPicPr>
              <a:picLocks noChangeAspect="1"/>
            </p:cNvPicPr>
            <p:nvPr userDrawn="1"/>
          </p:nvPicPr>
          <p:blipFill rotWithShape="1">
            <a:blip r:embed="rId9" cstate="print">
              <a:extLst>
                <a:ext uri="{28A0092B-C50C-407E-A947-70E740481C1C}">
                  <a14:useLocalDpi xmlns:a14="http://schemas.microsoft.com/office/drawing/2010/main" val="0"/>
                </a:ext>
              </a:extLst>
            </a:blip>
            <a:srcRect r="34454"/>
            <a:stretch/>
          </p:blipFill>
          <p:spPr>
            <a:xfrm>
              <a:off x="-3003550" y="3060700"/>
              <a:ext cx="4953000" cy="673376"/>
            </a:xfrm>
            <a:prstGeom prst="rect">
              <a:avLst/>
            </a:prstGeom>
          </p:spPr>
        </p:pic>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a:defRPr>
          <a:latin typeface="+mj-lt"/>
          <a:ea typeface="+mj-ea"/>
          <a:cs typeface="+mj-cs"/>
        </a:defRPr>
      </a:lvl1pPr>
    </p:titleStyle>
    <p:bodyStyle>
      <a:lvl1pPr marL="0">
        <a:defRPr>
          <a:latin typeface="+mn-lt"/>
          <a:ea typeface="+mn-ea"/>
          <a:cs typeface="+mn-cs"/>
        </a:defRPr>
      </a:lvl1pPr>
      <a:lvl2pPr marL="414955">
        <a:defRPr>
          <a:latin typeface="+mn-lt"/>
          <a:ea typeface="+mn-ea"/>
          <a:cs typeface="+mn-cs"/>
        </a:defRPr>
      </a:lvl2pPr>
      <a:lvl3pPr marL="829909">
        <a:defRPr>
          <a:latin typeface="+mn-lt"/>
          <a:ea typeface="+mn-ea"/>
          <a:cs typeface="+mn-cs"/>
        </a:defRPr>
      </a:lvl3pPr>
      <a:lvl4pPr marL="1244864">
        <a:defRPr>
          <a:latin typeface="+mn-lt"/>
          <a:ea typeface="+mn-ea"/>
          <a:cs typeface="+mn-cs"/>
        </a:defRPr>
      </a:lvl4pPr>
      <a:lvl5pPr marL="1659819">
        <a:defRPr>
          <a:latin typeface="+mn-lt"/>
          <a:ea typeface="+mn-ea"/>
          <a:cs typeface="+mn-cs"/>
        </a:defRPr>
      </a:lvl5pPr>
      <a:lvl6pPr marL="2074774">
        <a:defRPr>
          <a:latin typeface="+mn-lt"/>
          <a:ea typeface="+mn-ea"/>
          <a:cs typeface="+mn-cs"/>
        </a:defRPr>
      </a:lvl6pPr>
      <a:lvl7pPr marL="2489728">
        <a:defRPr>
          <a:latin typeface="+mn-lt"/>
          <a:ea typeface="+mn-ea"/>
          <a:cs typeface="+mn-cs"/>
        </a:defRPr>
      </a:lvl7pPr>
      <a:lvl8pPr marL="2904683">
        <a:defRPr>
          <a:latin typeface="+mn-lt"/>
          <a:ea typeface="+mn-ea"/>
          <a:cs typeface="+mn-cs"/>
        </a:defRPr>
      </a:lvl8pPr>
      <a:lvl9pPr marL="3319638">
        <a:defRPr>
          <a:latin typeface="+mn-lt"/>
          <a:ea typeface="+mn-ea"/>
          <a:cs typeface="+mn-cs"/>
        </a:defRPr>
      </a:lvl9pPr>
    </p:bodyStyle>
    <p:otherStyle>
      <a:lvl1pPr marL="0">
        <a:defRPr>
          <a:latin typeface="+mn-lt"/>
          <a:ea typeface="+mn-ea"/>
          <a:cs typeface="+mn-cs"/>
        </a:defRPr>
      </a:lvl1pPr>
      <a:lvl2pPr marL="414955">
        <a:defRPr>
          <a:latin typeface="+mn-lt"/>
          <a:ea typeface="+mn-ea"/>
          <a:cs typeface="+mn-cs"/>
        </a:defRPr>
      </a:lvl2pPr>
      <a:lvl3pPr marL="829909">
        <a:defRPr>
          <a:latin typeface="+mn-lt"/>
          <a:ea typeface="+mn-ea"/>
          <a:cs typeface="+mn-cs"/>
        </a:defRPr>
      </a:lvl3pPr>
      <a:lvl4pPr marL="1244864">
        <a:defRPr>
          <a:latin typeface="+mn-lt"/>
          <a:ea typeface="+mn-ea"/>
          <a:cs typeface="+mn-cs"/>
        </a:defRPr>
      </a:lvl4pPr>
      <a:lvl5pPr marL="1659819">
        <a:defRPr>
          <a:latin typeface="+mn-lt"/>
          <a:ea typeface="+mn-ea"/>
          <a:cs typeface="+mn-cs"/>
        </a:defRPr>
      </a:lvl5pPr>
      <a:lvl6pPr marL="2074774">
        <a:defRPr>
          <a:latin typeface="+mn-lt"/>
          <a:ea typeface="+mn-ea"/>
          <a:cs typeface="+mn-cs"/>
        </a:defRPr>
      </a:lvl6pPr>
      <a:lvl7pPr marL="2489728">
        <a:defRPr>
          <a:latin typeface="+mn-lt"/>
          <a:ea typeface="+mn-ea"/>
          <a:cs typeface="+mn-cs"/>
        </a:defRPr>
      </a:lvl7pPr>
      <a:lvl8pPr marL="2904683">
        <a:defRPr>
          <a:latin typeface="+mn-lt"/>
          <a:ea typeface="+mn-ea"/>
          <a:cs typeface="+mn-cs"/>
        </a:defRPr>
      </a:lvl8pPr>
      <a:lvl9pPr marL="3319638">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parents.schoolfoodunited.com/login" TargetMode="External"/><Relationship Id="rId2" Type="http://schemas.openxmlformats.org/officeDocument/2006/relationships/hyperlink" Target="https://sodexo-uk-ie.videomarketingplatform.co/secret/66529543/725943809f083f3401f7862668a56d0a" TargetMode="External"/><Relationship Id="rId1" Type="http://schemas.openxmlformats.org/officeDocument/2006/relationships/slideLayout" Target="../slideLayouts/slideLayout5.xml"/><Relationship Id="rId5" Type="http://schemas.openxmlformats.org/officeDocument/2006/relationships/image" Target="../media/image6.png"/><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g"/><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hyperlink" Target="https://sodexo.bluerunner.co.uk/faq/" TargetMode="External"/><Relationship Id="rId2" Type="http://schemas.openxmlformats.org/officeDocument/2006/relationships/hyperlink" Target="http://www.gov.uk/apply-free-school-meals" TargetMode="External"/><Relationship Id="rId1" Type="http://schemas.openxmlformats.org/officeDocument/2006/relationships/slideLayout" Target="../slideLayouts/slideLayout5.xml"/><Relationship Id="rId5" Type="http://schemas.openxmlformats.org/officeDocument/2006/relationships/hyperlink" Target="mailto:Parent@SchoolFoodUnited.com" TargetMode="External"/><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 name="object 18">
            <a:extLst>
              <a:ext uri="{FF2B5EF4-FFF2-40B4-BE49-F238E27FC236}">
                <a16:creationId xmlns:a16="http://schemas.microsoft.com/office/drawing/2014/main" xmlns="" id="{BFA3384D-B5BC-415C-A5A9-82754C6716CF}"/>
              </a:ext>
            </a:extLst>
          </p:cNvPr>
          <p:cNvSpPr txBox="1"/>
          <p:nvPr/>
        </p:nvSpPr>
        <p:spPr>
          <a:xfrm>
            <a:off x="425450" y="2408429"/>
            <a:ext cx="5968739" cy="1734449"/>
          </a:xfrm>
          <a:prstGeom prst="rect">
            <a:avLst/>
          </a:prstGeom>
        </p:spPr>
        <p:txBody>
          <a:bodyPr vert="horz" wrap="square" lIns="0" tIns="13335" rIns="0" bIns="0" rtlCol="0">
            <a:spAutoFit/>
          </a:bodyPr>
          <a:lstStyle/>
          <a:p>
            <a:pPr marL="12700" marR="25400">
              <a:lnSpc>
                <a:spcPct val="100000"/>
              </a:lnSpc>
              <a:spcBef>
                <a:spcPts val="105"/>
              </a:spcBef>
            </a:pPr>
            <a:r>
              <a:rPr sz="1100" spc="40" dirty="0">
                <a:latin typeface="American Typewriter Std Med" panose="02090504030505020304" pitchFamily="18" charset="0"/>
                <a:cs typeface="Courier New" panose="02070309020205020404" pitchFamily="49" charset="0"/>
              </a:rPr>
              <a:t>Good</a:t>
            </a:r>
            <a:r>
              <a:rPr sz="1100" spc="90" dirty="0">
                <a:latin typeface="American Typewriter Std Med" panose="02090504030505020304" pitchFamily="18" charset="0"/>
                <a:cs typeface="Courier New" panose="02070309020205020404" pitchFamily="49" charset="0"/>
              </a:rPr>
              <a:t> </a:t>
            </a:r>
            <a:r>
              <a:rPr sz="1100" spc="80" dirty="0">
                <a:latin typeface="American Typewriter Std Med" panose="02090504030505020304" pitchFamily="18" charset="0"/>
                <a:cs typeface="Courier New" panose="02070309020205020404" pitchFamily="49" charset="0"/>
              </a:rPr>
              <a:t>news,</a:t>
            </a:r>
            <a:r>
              <a:rPr sz="1100" spc="55" dirty="0">
                <a:latin typeface="American Typewriter Std Med" panose="02090504030505020304" pitchFamily="18" charset="0"/>
                <a:cs typeface="Courier New" panose="02070309020205020404" pitchFamily="49" charset="0"/>
              </a:rPr>
              <a:t> </a:t>
            </a:r>
            <a:r>
              <a:rPr sz="1100" spc="70" dirty="0">
                <a:latin typeface="American Typewriter Std Med" panose="02090504030505020304" pitchFamily="18" charset="0"/>
                <a:cs typeface="Courier New" panose="02070309020205020404" pitchFamily="49" charset="0"/>
              </a:rPr>
              <a:t>we</a:t>
            </a:r>
            <a:r>
              <a:rPr sz="1100" spc="95" dirty="0">
                <a:latin typeface="American Typewriter Std Med" panose="02090504030505020304" pitchFamily="18" charset="0"/>
                <a:cs typeface="Courier New" panose="02070309020205020404" pitchFamily="49" charset="0"/>
              </a:rPr>
              <a:t> </a:t>
            </a:r>
            <a:r>
              <a:rPr sz="1100" spc="105" dirty="0">
                <a:latin typeface="American Typewriter Std Med" panose="02090504030505020304" pitchFamily="18" charset="0"/>
                <a:cs typeface="Courier New" panose="02070309020205020404" pitchFamily="49" charset="0"/>
              </a:rPr>
              <a:t>are</a:t>
            </a:r>
            <a:r>
              <a:rPr sz="1100" spc="95" dirty="0">
                <a:latin typeface="American Typewriter Std Med" panose="02090504030505020304" pitchFamily="18" charset="0"/>
                <a:cs typeface="Courier New" panose="02070309020205020404" pitchFamily="49" charset="0"/>
              </a:rPr>
              <a:t> </a:t>
            </a:r>
            <a:r>
              <a:rPr sz="1100" spc="75" dirty="0">
                <a:latin typeface="American Typewriter Std Med" panose="02090504030505020304" pitchFamily="18" charset="0"/>
                <a:cs typeface="Courier New" panose="02070309020205020404" pitchFamily="49" charset="0"/>
              </a:rPr>
              <a:t>working</a:t>
            </a:r>
            <a:r>
              <a:rPr sz="1100" spc="95" dirty="0">
                <a:latin typeface="American Typewriter Std Med" panose="02090504030505020304" pitchFamily="18" charset="0"/>
                <a:cs typeface="Courier New" panose="02070309020205020404" pitchFamily="49" charset="0"/>
              </a:rPr>
              <a:t> </a:t>
            </a:r>
            <a:r>
              <a:rPr sz="1100" spc="80" dirty="0">
                <a:latin typeface="American Typewriter Std Med" panose="02090504030505020304" pitchFamily="18" charset="0"/>
                <a:cs typeface="Courier New" panose="02070309020205020404" pitchFamily="49" charset="0"/>
              </a:rPr>
              <a:t>with</a:t>
            </a:r>
            <a:r>
              <a:rPr sz="1100" spc="95" dirty="0">
                <a:latin typeface="American Typewriter Std Med" panose="02090504030505020304" pitchFamily="18" charset="0"/>
                <a:cs typeface="Courier New" panose="02070309020205020404" pitchFamily="49" charset="0"/>
              </a:rPr>
              <a:t> </a:t>
            </a:r>
            <a:r>
              <a:rPr sz="1100" spc="90" dirty="0">
                <a:latin typeface="American Typewriter Std Med" panose="02090504030505020304" pitchFamily="18" charset="0"/>
                <a:cs typeface="Courier New" panose="02070309020205020404" pitchFamily="49" charset="0"/>
              </a:rPr>
              <a:t>our</a:t>
            </a:r>
            <a:r>
              <a:rPr sz="1100" spc="95" dirty="0">
                <a:latin typeface="American Typewriter Std Med" panose="02090504030505020304" pitchFamily="18" charset="0"/>
                <a:cs typeface="Courier New" panose="02070309020205020404" pitchFamily="49" charset="0"/>
              </a:rPr>
              <a:t> </a:t>
            </a:r>
            <a:r>
              <a:rPr sz="1100" spc="60" dirty="0">
                <a:latin typeface="American Typewriter Std Med" panose="02090504030505020304" pitchFamily="18" charset="0"/>
                <a:cs typeface="Courier New" panose="02070309020205020404" pitchFamily="49" charset="0"/>
              </a:rPr>
              <a:t>school</a:t>
            </a:r>
            <a:r>
              <a:rPr sz="1100" spc="90" dirty="0">
                <a:latin typeface="American Typewriter Std Med" panose="02090504030505020304" pitchFamily="18" charset="0"/>
                <a:cs typeface="Courier New" panose="02070309020205020404" pitchFamily="49" charset="0"/>
              </a:rPr>
              <a:t> </a:t>
            </a:r>
            <a:r>
              <a:rPr sz="1100" spc="85" dirty="0">
                <a:latin typeface="American Typewriter Std Med" panose="02090504030505020304" pitchFamily="18" charset="0"/>
                <a:cs typeface="Courier New" panose="02070309020205020404" pitchFamily="49" charset="0"/>
              </a:rPr>
              <a:t>meal</a:t>
            </a:r>
            <a:r>
              <a:rPr sz="1100" spc="95" dirty="0">
                <a:latin typeface="American Typewriter Std Med" panose="02090504030505020304" pitchFamily="18" charset="0"/>
                <a:cs typeface="Courier New" panose="02070309020205020404" pitchFamily="49" charset="0"/>
              </a:rPr>
              <a:t> </a:t>
            </a:r>
            <a:r>
              <a:rPr sz="1100" spc="80" dirty="0">
                <a:latin typeface="American Typewriter Std Med" panose="02090504030505020304" pitchFamily="18" charset="0"/>
                <a:cs typeface="Courier New" panose="02070309020205020404" pitchFamily="49" charset="0"/>
              </a:rPr>
              <a:t>provider</a:t>
            </a:r>
            <a:r>
              <a:rPr sz="1100" spc="75" dirty="0">
                <a:latin typeface="American Typewriter Std Med" panose="02090504030505020304" pitchFamily="18" charset="0"/>
                <a:cs typeface="Courier New" panose="02070309020205020404" pitchFamily="49" charset="0"/>
              </a:rPr>
              <a:t> </a:t>
            </a:r>
            <a:r>
              <a:rPr sz="1100" spc="60" dirty="0">
                <a:latin typeface="American Typewriter Std Med" panose="02090504030505020304" pitchFamily="18" charset="0"/>
                <a:cs typeface="Courier New" panose="02070309020205020404" pitchFamily="49" charset="0"/>
              </a:rPr>
              <a:t>Alliance</a:t>
            </a:r>
            <a:r>
              <a:rPr sz="1100" spc="95" dirty="0">
                <a:latin typeface="American Typewriter Std Med" panose="02090504030505020304" pitchFamily="18" charset="0"/>
                <a:cs typeface="Courier New" panose="02070309020205020404" pitchFamily="49" charset="0"/>
              </a:rPr>
              <a:t> </a:t>
            </a:r>
            <a:r>
              <a:rPr sz="1100" spc="70" dirty="0">
                <a:latin typeface="American Typewriter Std Med" panose="02090504030505020304" pitchFamily="18" charset="0"/>
                <a:cs typeface="Courier New" panose="02070309020205020404" pitchFamily="49" charset="0"/>
              </a:rPr>
              <a:t>in</a:t>
            </a:r>
            <a:r>
              <a:rPr sz="1100" spc="95" dirty="0">
                <a:latin typeface="American Typewriter Std Med" panose="02090504030505020304" pitchFamily="18" charset="0"/>
                <a:cs typeface="Courier New" panose="02070309020205020404" pitchFamily="49" charset="0"/>
              </a:rPr>
              <a:t> </a:t>
            </a:r>
            <a:r>
              <a:rPr sz="1100" spc="90" dirty="0">
                <a:latin typeface="American Typewriter Std Med" panose="02090504030505020304" pitchFamily="18" charset="0"/>
                <a:cs typeface="Courier New" panose="02070309020205020404" pitchFamily="49" charset="0"/>
              </a:rPr>
              <a:t>Partnership</a:t>
            </a:r>
            <a:r>
              <a:rPr sz="1100" spc="95" dirty="0">
                <a:latin typeface="American Typewriter Std Med" panose="02090504030505020304" pitchFamily="18" charset="0"/>
                <a:cs typeface="Courier New" panose="02070309020205020404" pitchFamily="49" charset="0"/>
              </a:rPr>
              <a:t> </a:t>
            </a:r>
            <a:r>
              <a:rPr sz="1100" spc="70" dirty="0">
                <a:latin typeface="American Typewriter Std Med" panose="02090504030505020304" pitchFamily="18" charset="0"/>
                <a:cs typeface="Courier New" panose="02070309020205020404" pitchFamily="49" charset="0"/>
              </a:rPr>
              <a:t>Group</a:t>
            </a:r>
            <a:r>
              <a:rPr sz="1100" spc="95" dirty="0">
                <a:latin typeface="American Typewriter Std Med" panose="02090504030505020304" pitchFamily="18" charset="0"/>
                <a:cs typeface="Courier New" panose="02070309020205020404" pitchFamily="49" charset="0"/>
              </a:rPr>
              <a:t> </a:t>
            </a:r>
            <a:r>
              <a:rPr sz="1100" spc="50" dirty="0">
                <a:latin typeface="American Typewriter Std Med" panose="02090504030505020304" pitchFamily="18" charset="0"/>
                <a:cs typeface="Courier New" panose="02070309020205020404" pitchFamily="49" charset="0"/>
              </a:rPr>
              <a:t>of </a:t>
            </a:r>
            <a:r>
              <a:rPr sz="1100" spc="55" dirty="0">
                <a:latin typeface="American Typewriter Std Med" panose="02090504030505020304" pitchFamily="18" charset="0"/>
                <a:cs typeface="Courier New" panose="02070309020205020404" pitchFamily="49" charset="0"/>
              </a:rPr>
              <a:t> Schools</a:t>
            </a:r>
            <a:r>
              <a:rPr sz="1100" spc="95" dirty="0">
                <a:latin typeface="American Typewriter Std Med" panose="02090504030505020304" pitchFamily="18" charset="0"/>
                <a:cs typeface="Courier New" panose="02070309020205020404" pitchFamily="49" charset="0"/>
              </a:rPr>
              <a:t> </a:t>
            </a:r>
            <a:r>
              <a:rPr sz="1100" spc="65" dirty="0">
                <a:latin typeface="American Typewriter Std Med" panose="02090504030505020304" pitchFamily="18" charset="0"/>
                <a:cs typeface="Courier New" panose="02070309020205020404" pitchFamily="49" charset="0"/>
              </a:rPr>
              <a:t>to</a:t>
            </a:r>
            <a:r>
              <a:rPr sz="1100" spc="95" dirty="0">
                <a:latin typeface="American Typewriter Std Med" panose="02090504030505020304" pitchFamily="18" charset="0"/>
                <a:cs typeface="Courier New" panose="02070309020205020404" pitchFamily="49" charset="0"/>
              </a:rPr>
              <a:t> </a:t>
            </a:r>
            <a:r>
              <a:rPr sz="1100" spc="100" dirty="0">
                <a:latin typeface="American Typewriter Std Med" panose="02090504030505020304" pitchFamily="18" charset="0"/>
                <a:cs typeface="Courier New" panose="02070309020205020404" pitchFamily="49" charset="0"/>
              </a:rPr>
              <a:t>make</a:t>
            </a:r>
            <a:r>
              <a:rPr sz="1100" spc="95" dirty="0">
                <a:latin typeface="American Typewriter Std Med" panose="02090504030505020304" pitchFamily="18" charset="0"/>
                <a:cs typeface="Courier New" panose="02070309020205020404" pitchFamily="49" charset="0"/>
              </a:rPr>
              <a:t> </a:t>
            </a:r>
            <a:r>
              <a:rPr sz="1100" spc="55" dirty="0">
                <a:latin typeface="American Typewriter Std Med" panose="02090504030505020304" pitchFamily="18" charset="0"/>
                <a:cs typeface="Courier New" panose="02070309020205020404" pitchFamily="49" charset="0"/>
              </a:rPr>
              <a:t>it</a:t>
            </a:r>
            <a:r>
              <a:rPr sz="1100" spc="95" dirty="0">
                <a:latin typeface="American Typewriter Std Med" panose="02090504030505020304" pitchFamily="18" charset="0"/>
                <a:cs typeface="Courier New" panose="02070309020205020404" pitchFamily="49" charset="0"/>
              </a:rPr>
              <a:t> </a:t>
            </a:r>
            <a:r>
              <a:rPr sz="1100" spc="85" dirty="0">
                <a:latin typeface="American Typewriter Std Med" panose="02090504030505020304" pitchFamily="18" charset="0"/>
                <a:cs typeface="Courier New" panose="02070309020205020404" pitchFamily="49" charset="0"/>
              </a:rPr>
              <a:t>easier</a:t>
            </a:r>
            <a:r>
              <a:rPr sz="1100" spc="95" dirty="0">
                <a:latin typeface="American Typewriter Std Med" panose="02090504030505020304" pitchFamily="18" charset="0"/>
                <a:cs typeface="Courier New" panose="02070309020205020404" pitchFamily="49" charset="0"/>
              </a:rPr>
              <a:t> </a:t>
            </a:r>
            <a:r>
              <a:rPr sz="1100" spc="100" dirty="0">
                <a:latin typeface="American Typewriter Std Med" panose="02090504030505020304" pitchFamily="18" charset="0"/>
                <a:cs typeface="Courier New" panose="02070309020205020404" pitchFamily="49" charset="0"/>
              </a:rPr>
              <a:t>and</a:t>
            </a:r>
            <a:r>
              <a:rPr sz="1100" spc="95" dirty="0">
                <a:latin typeface="American Typewriter Std Med" panose="02090504030505020304" pitchFamily="18" charset="0"/>
                <a:cs typeface="Courier New" panose="02070309020205020404" pitchFamily="49" charset="0"/>
              </a:rPr>
              <a:t> safer </a:t>
            </a:r>
            <a:r>
              <a:rPr sz="1100" spc="65" dirty="0">
                <a:latin typeface="American Typewriter Std Med" panose="02090504030505020304" pitchFamily="18" charset="0"/>
                <a:cs typeface="Courier New" panose="02070309020205020404" pitchFamily="49" charset="0"/>
              </a:rPr>
              <a:t>to</a:t>
            </a:r>
            <a:r>
              <a:rPr sz="1100" spc="95" dirty="0">
                <a:latin typeface="American Typewriter Std Med" panose="02090504030505020304" pitchFamily="18" charset="0"/>
                <a:cs typeface="Courier New" panose="02070309020205020404" pitchFamily="49" charset="0"/>
              </a:rPr>
              <a:t> </a:t>
            </a:r>
            <a:r>
              <a:rPr sz="1100" spc="90" dirty="0">
                <a:latin typeface="American Typewriter Std Med" panose="02090504030505020304" pitchFamily="18" charset="0"/>
                <a:cs typeface="Courier New" panose="02070309020205020404" pitchFamily="49" charset="0"/>
              </a:rPr>
              <a:t>order</a:t>
            </a:r>
            <a:r>
              <a:rPr sz="1100" spc="95" dirty="0">
                <a:latin typeface="American Typewriter Std Med" panose="02090504030505020304" pitchFamily="18" charset="0"/>
                <a:cs typeface="Courier New" panose="02070309020205020404" pitchFamily="49" charset="0"/>
              </a:rPr>
              <a:t> your </a:t>
            </a:r>
            <a:r>
              <a:rPr sz="1100" spc="50" dirty="0">
                <a:latin typeface="American Typewriter Std Med" panose="02090504030505020304" pitchFamily="18" charset="0"/>
                <a:cs typeface="Courier New" panose="02070309020205020404" pitchFamily="49" charset="0"/>
              </a:rPr>
              <a:t>child’s</a:t>
            </a:r>
            <a:r>
              <a:rPr sz="1100" spc="95" dirty="0">
                <a:latin typeface="American Typewriter Std Med" panose="02090504030505020304" pitchFamily="18" charset="0"/>
                <a:cs typeface="Courier New" panose="02070309020205020404" pitchFamily="49" charset="0"/>
              </a:rPr>
              <a:t> </a:t>
            </a:r>
            <a:r>
              <a:rPr sz="1100" spc="60" dirty="0">
                <a:latin typeface="American Typewriter Std Med" panose="02090504030505020304" pitchFamily="18" charset="0"/>
                <a:cs typeface="Courier New" panose="02070309020205020404" pitchFamily="49" charset="0"/>
              </a:rPr>
              <a:t>school</a:t>
            </a:r>
            <a:r>
              <a:rPr sz="1100" spc="95" dirty="0">
                <a:latin typeface="American Typewriter Std Med" panose="02090504030505020304" pitchFamily="18" charset="0"/>
                <a:cs typeface="Courier New" panose="02070309020205020404" pitchFamily="49" charset="0"/>
              </a:rPr>
              <a:t> </a:t>
            </a:r>
            <a:r>
              <a:rPr sz="1100" spc="85" dirty="0">
                <a:latin typeface="American Typewriter Std Med" panose="02090504030505020304" pitchFamily="18" charset="0"/>
                <a:cs typeface="Courier New" panose="02070309020205020404" pitchFamily="49" charset="0"/>
              </a:rPr>
              <a:t>meals</a:t>
            </a:r>
            <a:r>
              <a:rPr sz="1100" spc="95" dirty="0">
                <a:latin typeface="American Typewriter Std Med" panose="02090504030505020304" pitchFamily="18" charset="0"/>
                <a:cs typeface="Courier New" panose="02070309020205020404" pitchFamily="49" charset="0"/>
              </a:rPr>
              <a:t> </a:t>
            </a:r>
            <a:r>
              <a:rPr sz="1100" spc="90" dirty="0">
                <a:latin typeface="American Typewriter Std Med" panose="02090504030505020304" pitchFamily="18" charset="0"/>
                <a:cs typeface="Courier New" panose="02070309020205020404" pitchFamily="49" charset="0"/>
              </a:rPr>
              <a:t>through</a:t>
            </a:r>
            <a:r>
              <a:rPr sz="1100" spc="95" dirty="0">
                <a:latin typeface="American Typewriter Std Med" panose="02090504030505020304" pitchFamily="18" charset="0"/>
                <a:cs typeface="Courier New" panose="02070309020205020404" pitchFamily="49" charset="0"/>
              </a:rPr>
              <a:t> </a:t>
            </a:r>
            <a:r>
              <a:rPr sz="1100" spc="110" dirty="0">
                <a:latin typeface="American Typewriter Std Med" panose="02090504030505020304" pitchFamily="18" charset="0"/>
                <a:cs typeface="Courier New" panose="02070309020205020404" pitchFamily="49" charset="0"/>
              </a:rPr>
              <a:t>a</a:t>
            </a:r>
            <a:r>
              <a:rPr sz="1100" spc="95" dirty="0">
                <a:latin typeface="American Typewriter Std Med" panose="02090504030505020304" pitchFamily="18" charset="0"/>
                <a:cs typeface="Courier New" panose="02070309020205020404" pitchFamily="49" charset="0"/>
              </a:rPr>
              <a:t> </a:t>
            </a:r>
            <a:r>
              <a:rPr sz="1100" spc="90" dirty="0">
                <a:latin typeface="American Typewriter Std Med" panose="02090504030505020304" pitchFamily="18" charset="0"/>
                <a:cs typeface="Courier New" panose="02070309020205020404" pitchFamily="49" charset="0"/>
              </a:rPr>
              <a:t>new</a:t>
            </a:r>
            <a:r>
              <a:rPr sz="1100" spc="95" dirty="0">
                <a:latin typeface="American Typewriter Std Med" panose="02090504030505020304" pitchFamily="18" charset="0"/>
                <a:cs typeface="Courier New" panose="02070309020205020404" pitchFamily="49" charset="0"/>
              </a:rPr>
              <a:t> </a:t>
            </a:r>
            <a:r>
              <a:rPr sz="1100" spc="55" dirty="0">
                <a:latin typeface="American Typewriter Std Med" panose="02090504030505020304" pitchFamily="18" charset="0"/>
                <a:cs typeface="Courier New" panose="02070309020205020404" pitchFamily="49" charset="0"/>
              </a:rPr>
              <a:t>online </a:t>
            </a:r>
            <a:r>
              <a:rPr sz="1100" spc="-160" dirty="0">
                <a:latin typeface="American Typewriter Std Med" panose="02090504030505020304" pitchFamily="18" charset="0"/>
                <a:cs typeface="Courier New" panose="02070309020205020404" pitchFamily="49" charset="0"/>
              </a:rPr>
              <a:t> </a:t>
            </a:r>
            <a:r>
              <a:rPr sz="1100" spc="80" dirty="0">
                <a:latin typeface="American Typewriter Std Med" panose="02090504030505020304" pitchFamily="18" charset="0"/>
                <a:cs typeface="Courier New" panose="02070309020205020404" pitchFamily="49" charset="0"/>
              </a:rPr>
              <a:t>ordering </a:t>
            </a:r>
            <a:r>
              <a:rPr sz="1100" spc="95" dirty="0">
                <a:latin typeface="American Typewriter Std Med" panose="02090504030505020304" pitchFamily="18" charset="0"/>
                <a:cs typeface="Courier New" panose="02070309020205020404" pitchFamily="49" charset="0"/>
              </a:rPr>
              <a:t>system </a:t>
            </a:r>
            <a:r>
              <a:rPr sz="1100" spc="60" dirty="0">
                <a:latin typeface="American Typewriter Std Med" panose="02090504030505020304" pitchFamily="18" charset="0"/>
                <a:cs typeface="Courier New" panose="02070309020205020404" pitchFamily="49" charset="0"/>
              </a:rPr>
              <a:t>called </a:t>
            </a:r>
            <a:r>
              <a:rPr sz="1100" spc="50" dirty="0">
                <a:latin typeface="American Typewriter Std Med" panose="02090504030505020304" pitchFamily="18" charset="0"/>
                <a:cs typeface="Courier New" panose="02070309020205020404" pitchFamily="49" charset="0"/>
              </a:rPr>
              <a:t>School </a:t>
            </a:r>
            <a:r>
              <a:rPr sz="1100" spc="55" dirty="0">
                <a:latin typeface="American Typewriter Std Med" panose="02090504030505020304" pitchFamily="18" charset="0"/>
                <a:cs typeface="Courier New" panose="02070309020205020404" pitchFamily="49" charset="0"/>
              </a:rPr>
              <a:t>Food </a:t>
            </a:r>
            <a:r>
              <a:rPr sz="1100" spc="60" dirty="0">
                <a:latin typeface="American Typewriter Std Med" panose="02090504030505020304" pitchFamily="18" charset="0"/>
                <a:cs typeface="Courier New" panose="02070309020205020404" pitchFamily="49" charset="0"/>
              </a:rPr>
              <a:t>United. </a:t>
            </a:r>
            <a:r>
              <a:rPr sz="1100" spc="30" dirty="0">
                <a:latin typeface="American Typewriter Std Med" panose="02090504030505020304" pitchFamily="18" charset="0"/>
                <a:cs typeface="Courier New" panose="02070309020205020404" pitchFamily="49" charset="0"/>
              </a:rPr>
              <a:t>To  </a:t>
            </a:r>
            <a:r>
              <a:rPr sz="1100" spc="70" dirty="0">
                <a:latin typeface="American Typewriter Std Med" panose="02090504030505020304" pitchFamily="18" charset="0"/>
                <a:cs typeface="Courier New" panose="02070309020205020404" pitchFamily="49" charset="0"/>
              </a:rPr>
              <a:t>find </a:t>
            </a:r>
            <a:r>
              <a:rPr sz="1100" spc="75" dirty="0">
                <a:latin typeface="American Typewriter Std Med" panose="02090504030505020304" pitchFamily="18" charset="0"/>
                <a:cs typeface="Courier New" panose="02070309020205020404" pitchFamily="49" charset="0"/>
              </a:rPr>
              <a:t>out </a:t>
            </a:r>
            <a:r>
              <a:rPr sz="1100" spc="95" dirty="0">
                <a:latin typeface="American Typewriter Std Med" panose="02090504030505020304" pitchFamily="18" charset="0"/>
                <a:cs typeface="Courier New" panose="02070309020205020404" pitchFamily="49" charset="0"/>
              </a:rPr>
              <a:t>more </a:t>
            </a:r>
            <a:r>
              <a:rPr sz="1100" u="sng" spc="40" dirty="0">
                <a:solidFill>
                  <a:srgbClr val="275B9B"/>
                </a:solidFill>
                <a:uFill>
                  <a:solidFill>
                    <a:srgbClr val="275B9B"/>
                  </a:solidFill>
                </a:uFill>
                <a:latin typeface="American Typewriter Std Med" panose="02090504030505020304" pitchFamily="18" charset="0"/>
                <a:cs typeface="Courier New" panose="02070309020205020404" pitchFamily="49" charset="0"/>
                <a:hlinkClick r:id="rId2"/>
              </a:rPr>
              <a:t>Click </a:t>
            </a:r>
            <a:r>
              <a:rPr sz="1100" u="sng" spc="95" dirty="0">
                <a:solidFill>
                  <a:srgbClr val="275B9B"/>
                </a:solidFill>
                <a:uFill>
                  <a:solidFill>
                    <a:srgbClr val="275B9B"/>
                  </a:solidFill>
                </a:uFill>
                <a:latin typeface="American Typewriter Std Med" panose="02090504030505020304" pitchFamily="18" charset="0"/>
                <a:cs typeface="Courier New" panose="02070309020205020404" pitchFamily="49" charset="0"/>
                <a:hlinkClick r:id="rId2"/>
              </a:rPr>
              <a:t>here</a:t>
            </a:r>
            <a:r>
              <a:rPr sz="1100" spc="95" dirty="0">
                <a:solidFill>
                  <a:srgbClr val="275B9B"/>
                </a:solidFill>
                <a:latin typeface="American Typewriter Std Med" panose="02090504030505020304" pitchFamily="18" charset="0"/>
                <a:cs typeface="Courier New" panose="02070309020205020404" pitchFamily="49" charset="0"/>
                <a:hlinkClick r:id="rId2"/>
              </a:rPr>
              <a:t> </a:t>
            </a:r>
            <a:r>
              <a:rPr sz="1100" spc="65" dirty="0">
                <a:latin typeface="American Typewriter Std Med" panose="02090504030505020304" pitchFamily="18" charset="0"/>
                <a:cs typeface="Courier New" panose="02070309020205020404" pitchFamily="49" charset="0"/>
              </a:rPr>
              <a:t>to </a:t>
            </a:r>
            <a:r>
              <a:rPr sz="1100" spc="85" dirty="0">
                <a:latin typeface="American Typewriter Std Med" panose="02090504030505020304" pitchFamily="18" charset="0"/>
                <a:cs typeface="Courier New" panose="02070309020205020404" pitchFamily="49" charset="0"/>
              </a:rPr>
              <a:t>watch </a:t>
            </a:r>
            <a:r>
              <a:rPr sz="1100" spc="110" dirty="0">
                <a:latin typeface="American Typewriter Std Med" panose="02090504030505020304" pitchFamily="18" charset="0"/>
                <a:cs typeface="Courier New" panose="02070309020205020404" pitchFamily="49" charset="0"/>
              </a:rPr>
              <a:t>a </a:t>
            </a:r>
            <a:r>
              <a:rPr sz="1100" spc="70" dirty="0">
                <a:latin typeface="American Typewriter Std Med" panose="02090504030505020304" pitchFamily="18" charset="0"/>
                <a:cs typeface="Courier New" panose="02070309020205020404" pitchFamily="49" charset="0"/>
              </a:rPr>
              <a:t>two </a:t>
            </a:r>
            <a:r>
              <a:rPr sz="1100" spc="75" dirty="0">
                <a:latin typeface="American Typewriter Std Med" panose="02090504030505020304" pitchFamily="18" charset="0"/>
                <a:cs typeface="Courier New" panose="02070309020205020404" pitchFamily="49" charset="0"/>
              </a:rPr>
              <a:t> </a:t>
            </a:r>
            <a:r>
              <a:rPr sz="1100" spc="90" dirty="0">
                <a:latin typeface="American Typewriter Std Med" panose="02090504030505020304" pitchFamily="18" charset="0"/>
                <a:cs typeface="Courier New" panose="02070309020205020404" pitchFamily="49" charset="0"/>
              </a:rPr>
              <a:t>minute</a:t>
            </a:r>
            <a:r>
              <a:rPr sz="1100" spc="85" dirty="0">
                <a:latin typeface="American Typewriter Std Med" panose="02090504030505020304" pitchFamily="18" charset="0"/>
                <a:cs typeface="Courier New" panose="02070309020205020404" pitchFamily="49" charset="0"/>
              </a:rPr>
              <a:t> </a:t>
            </a:r>
            <a:r>
              <a:rPr sz="1100" spc="75" dirty="0">
                <a:latin typeface="American Typewriter Std Med" panose="02090504030505020304" pitchFamily="18" charset="0"/>
                <a:cs typeface="Courier New" panose="02070309020205020404" pitchFamily="49" charset="0"/>
              </a:rPr>
              <a:t>introduction</a:t>
            </a:r>
            <a:r>
              <a:rPr sz="1100" spc="90" dirty="0">
                <a:latin typeface="American Typewriter Std Med" panose="02090504030505020304" pitchFamily="18" charset="0"/>
                <a:cs typeface="Courier New" panose="02070309020205020404" pitchFamily="49" charset="0"/>
              </a:rPr>
              <a:t> </a:t>
            </a:r>
            <a:r>
              <a:rPr sz="1100" spc="60" dirty="0">
                <a:latin typeface="American Typewriter Std Med" panose="02090504030505020304" pitchFamily="18" charset="0"/>
                <a:cs typeface="Courier New" panose="02070309020205020404" pitchFamily="49" charset="0"/>
              </a:rPr>
              <a:t>video</a:t>
            </a:r>
            <a:r>
              <a:rPr sz="1100" spc="90" dirty="0">
                <a:latin typeface="American Typewriter Std Med" panose="02090504030505020304" pitchFamily="18" charset="0"/>
                <a:cs typeface="Courier New" panose="02070309020205020404" pitchFamily="49" charset="0"/>
              </a:rPr>
              <a:t> </a:t>
            </a:r>
            <a:r>
              <a:rPr sz="1100" spc="95" dirty="0">
                <a:latin typeface="American Typewriter Std Med" panose="02090504030505020304" pitchFamily="18" charset="0"/>
                <a:cs typeface="Courier New" panose="02070309020205020404" pitchFamily="49" charset="0"/>
              </a:rPr>
              <a:t>that</a:t>
            </a:r>
            <a:r>
              <a:rPr sz="1100" spc="90" dirty="0">
                <a:latin typeface="American Typewriter Std Med" panose="02090504030505020304" pitchFamily="18" charset="0"/>
                <a:cs typeface="Courier New" panose="02070309020205020404" pitchFamily="49" charset="0"/>
              </a:rPr>
              <a:t> </a:t>
            </a:r>
            <a:r>
              <a:rPr sz="1100" spc="85" dirty="0">
                <a:latin typeface="American Typewriter Std Med" panose="02090504030505020304" pitchFamily="18" charset="0"/>
                <a:cs typeface="Courier New" panose="02070309020205020404" pitchFamily="49" charset="0"/>
              </a:rPr>
              <a:t>shows</a:t>
            </a:r>
            <a:r>
              <a:rPr sz="1100" spc="90" dirty="0">
                <a:latin typeface="American Typewriter Std Med" panose="02090504030505020304" pitchFamily="18" charset="0"/>
                <a:cs typeface="Courier New" panose="02070309020205020404" pitchFamily="49" charset="0"/>
              </a:rPr>
              <a:t> </a:t>
            </a:r>
            <a:r>
              <a:rPr sz="1100" spc="75" dirty="0">
                <a:latin typeface="American Typewriter Std Med" panose="02090504030505020304" pitchFamily="18" charset="0"/>
                <a:cs typeface="Courier New" panose="02070309020205020404" pitchFamily="49" charset="0"/>
              </a:rPr>
              <a:t>how</a:t>
            </a:r>
            <a:r>
              <a:rPr sz="1100" spc="90" dirty="0">
                <a:latin typeface="American Typewriter Std Med" panose="02090504030505020304" pitchFamily="18" charset="0"/>
                <a:cs typeface="Courier New" panose="02070309020205020404" pitchFamily="49" charset="0"/>
              </a:rPr>
              <a:t> </a:t>
            </a:r>
            <a:r>
              <a:rPr sz="1100" spc="55" dirty="0">
                <a:latin typeface="American Typewriter Std Med" panose="02090504030505020304" pitchFamily="18" charset="0"/>
                <a:cs typeface="Courier New" panose="02070309020205020404" pitchFamily="49" charset="0"/>
              </a:rPr>
              <a:t>it</a:t>
            </a:r>
            <a:r>
              <a:rPr sz="1100" spc="90" dirty="0">
                <a:latin typeface="American Typewriter Std Med" panose="02090504030505020304" pitchFamily="18" charset="0"/>
                <a:cs typeface="Courier New" panose="02070309020205020404" pitchFamily="49" charset="0"/>
              </a:rPr>
              <a:t> </a:t>
            </a:r>
            <a:r>
              <a:rPr sz="1100" spc="80" dirty="0">
                <a:latin typeface="American Typewriter Std Med" panose="02090504030505020304" pitchFamily="18" charset="0"/>
                <a:cs typeface="Courier New" panose="02070309020205020404" pitchFamily="49" charset="0"/>
              </a:rPr>
              <a:t>works.</a:t>
            </a:r>
            <a:endParaRPr sz="1100" dirty="0">
              <a:latin typeface="American Typewriter Std Med" panose="02090504030505020304" pitchFamily="18" charset="0"/>
              <a:cs typeface="Courier New" panose="02070309020205020404" pitchFamily="49" charset="0"/>
            </a:endParaRPr>
          </a:p>
          <a:p>
            <a:pPr>
              <a:lnSpc>
                <a:spcPct val="100000"/>
              </a:lnSpc>
              <a:spcBef>
                <a:spcPts val="55"/>
              </a:spcBef>
            </a:pPr>
            <a:endParaRPr sz="1100" dirty="0">
              <a:latin typeface="American Typewriter Std Med" panose="02090504030505020304" pitchFamily="18" charset="0"/>
              <a:cs typeface="Courier New" panose="02070309020205020404" pitchFamily="49" charset="0"/>
            </a:endParaRPr>
          </a:p>
          <a:p>
            <a:pPr marL="12700" marR="351790">
              <a:lnSpc>
                <a:spcPct val="100000"/>
              </a:lnSpc>
            </a:pPr>
            <a:r>
              <a:rPr sz="1100" spc="55" dirty="0">
                <a:latin typeface="American Typewriter Std Med" panose="02090504030505020304" pitchFamily="18" charset="0"/>
                <a:cs typeface="Courier New" panose="02070309020205020404" pitchFamily="49" charset="0"/>
              </a:rPr>
              <a:t>With</a:t>
            </a:r>
            <a:r>
              <a:rPr sz="1100" spc="95" dirty="0">
                <a:latin typeface="American Typewriter Std Med" panose="02090504030505020304" pitchFamily="18" charset="0"/>
                <a:cs typeface="Courier New" panose="02070309020205020404" pitchFamily="49" charset="0"/>
              </a:rPr>
              <a:t> </a:t>
            </a:r>
            <a:r>
              <a:rPr sz="1100" spc="80" dirty="0">
                <a:latin typeface="American Typewriter Std Med" panose="02090504030505020304" pitchFamily="18" charset="0"/>
                <a:cs typeface="Courier New" panose="02070309020205020404" pitchFamily="49" charset="0"/>
              </a:rPr>
              <a:t>this</a:t>
            </a:r>
            <a:r>
              <a:rPr sz="1100" spc="95" dirty="0">
                <a:latin typeface="American Typewriter Std Med" panose="02090504030505020304" pitchFamily="18" charset="0"/>
                <a:cs typeface="Courier New" panose="02070309020205020404" pitchFamily="49" charset="0"/>
              </a:rPr>
              <a:t> </a:t>
            </a:r>
            <a:r>
              <a:rPr lang="en-GB" sz="1100" spc="75" dirty="0">
                <a:latin typeface="American Typewriter Std Med" panose="02090504030505020304" pitchFamily="18" charset="0"/>
                <a:cs typeface="Courier New" panose="02070309020205020404" pitchFamily="49" charset="0"/>
              </a:rPr>
              <a:t>information</a:t>
            </a:r>
            <a:r>
              <a:rPr sz="1100" spc="95" dirty="0">
                <a:latin typeface="American Typewriter Std Med" panose="02090504030505020304" pitchFamily="18" charset="0"/>
                <a:cs typeface="Courier New" panose="02070309020205020404" pitchFamily="49" charset="0"/>
              </a:rPr>
              <a:t> </a:t>
            </a:r>
            <a:r>
              <a:rPr sz="1100" spc="60" dirty="0">
                <a:latin typeface="American Typewriter Std Med" panose="02090504030505020304" pitchFamily="18" charset="0"/>
                <a:cs typeface="Courier New" panose="02070309020205020404" pitchFamily="49" charset="0"/>
              </a:rPr>
              <a:t>flyer</a:t>
            </a:r>
            <a:r>
              <a:rPr sz="1100" spc="95" dirty="0">
                <a:latin typeface="American Typewriter Std Med" panose="02090504030505020304" pitchFamily="18" charset="0"/>
                <a:cs typeface="Courier New" panose="02070309020205020404" pitchFamily="49" charset="0"/>
              </a:rPr>
              <a:t> </a:t>
            </a:r>
            <a:r>
              <a:rPr sz="1100" spc="70" dirty="0">
                <a:latin typeface="American Typewriter Std Med" panose="02090504030505020304" pitchFamily="18" charset="0"/>
                <a:cs typeface="Courier New" panose="02070309020205020404" pitchFamily="49" charset="0"/>
              </a:rPr>
              <a:t>you</a:t>
            </a:r>
            <a:r>
              <a:rPr sz="1100" spc="95" dirty="0">
                <a:latin typeface="American Typewriter Std Med" panose="02090504030505020304" pitchFamily="18" charset="0"/>
                <a:cs typeface="Courier New" panose="02070309020205020404" pitchFamily="49" charset="0"/>
              </a:rPr>
              <a:t> </a:t>
            </a:r>
            <a:r>
              <a:rPr sz="1100" spc="45" dirty="0">
                <a:latin typeface="American Typewriter Std Med" panose="02090504030505020304" pitchFamily="18" charset="0"/>
                <a:cs typeface="Courier New" panose="02070309020205020404" pitchFamily="49" charset="0"/>
              </a:rPr>
              <a:t>will</a:t>
            </a:r>
            <a:r>
              <a:rPr sz="1100" spc="95" dirty="0">
                <a:latin typeface="American Typewriter Std Med" panose="02090504030505020304" pitchFamily="18" charset="0"/>
                <a:cs typeface="Courier New" panose="02070309020205020404" pitchFamily="49" charset="0"/>
              </a:rPr>
              <a:t> </a:t>
            </a:r>
            <a:r>
              <a:rPr sz="1100" spc="85" dirty="0">
                <a:latin typeface="American Typewriter Std Med" panose="02090504030505020304" pitchFamily="18" charset="0"/>
                <a:cs typeface="Courier New" panose="02070309020205020404" pitchFamily="49" charset="0"/>
              </a:rPr>
              <a:t>have</a:t>
            </a:r>
            <a:r>
              <a:rPr sz="1100" spc="95" dirty="0">
                <a:latin typeface="American Typewriter Std Med" panose="02090504030505020304" pitchFamily="18" charset="0"/>
                <a:cs typeface="Courier New" panose="02070309020205020404" pitchFamily="49" charset="0"/>
              </a:rPr>
              <a:t> </a:t>
            </a:r>
            <a:r>
              <a:rPr sz="1100" spc="70" dirty="0">
                <a:latin typeface="American Typewriter Std Med" panose="02090504030505020304" pitchFamily="18" charset="0"/>
                <a:cs typeface="Courier New" panose="02070309020205020404" pitchFamily="49" charset="0"/>
              </a:rPr>
              <a:t>also</a:t>
            </a:r>
            <a:r>
              <a:rPr sz="1100" spc="100" dirty="0">
                <a:latin typeface="American Typewriter Std Med" panose="02090504030505020304" pitchFamily="18" charset="0"/>
                <a:cs typeface="Courier New" panose="02070309020205020404" pitchFamily="49" charset="0"/>
              </a:rPr>
              <a:t> </a:t>
            </a:r>
            <a:r>
              <a:rPr sz="1100" spc="70" dirty="0">
                <a:latin typeface="American Typewriter Std Med" panose="02090504030505020304" pitchFamily="18" charset="0"/>
                <a:cs typeface="Courier New" panose="02070309020205020404" pitchFamily="49" charset="0"/>
              </a:rPr>
              <a:t>receive</a:t>
            </a:r>
            <a:r>
              <a:rPr sz="1100" spc="95" dirty="0">
                <a:latin typeface="American Typewriter Std Med" panose="02090504030505020304" pitchFamily="18" charset="0"/>
                <a:cs typeface="Courier New" panose="02070309020205020404" pitchFamily="49" charset="0"/>
              </a:rPr>
              <a:t> </a:t>
            </a:r>
            <a:r>
              <a:rPr sz="1100" spc="110" dirty="0">
                <a:latin typeface="American Typewriter Std Med" panose="02090504030505020304" pitchFamily="18" charset="0"/>
                <a:cs typeface="Courier New" panose="02070309020205020404" pitchFamily="49" charset="0"/>
              </a:rPr>
              <a:t>a</a:t>
            </a:r>
            <a:r>
              <a:rPr sz="1100" spc="95" dirty="0">
                <a:latin typeface="American Typewriter Std Med" panose="02090504030505020304" pitchFamily="18" charset="0"/>
                <a:cs typeface="Courier New" panose="02070309020205020404" pitchFamily="49" charset="0"/>
              </a:rPr>
              <a:t> </a:t>
            </a:r>
            <a:r>
              <a:rPr sz="1100" spc="55" dirty="0">
                <a:latin typeface="American Typewriter Std Med" panose="02090504030505020304" pitchFamily="18" charset="0"/>
                <a:cs typeface="Courier New" panose="02070309020205020404" pitchFamily="49" charset="0"/>
              </a:rPr>
              <a:t>“How</a:t>
            </a:r>
            <a:r>
              <a:rPr sz="1100" spc="95" dirty="0">
                <a:latin typeface="American Typewriter Std Med" panose="02090504030505020304" pitchFamily="18" charset="0"/>
                <a:cs typeface="Courier New" panose="02070309020205020404" pitchFamily="49" charset="0"/>
              </a:rPr>
              <a:t> </a:t>
            </a:r>
            <a:r>
              <a:rPr sz="1100" spc="65" dirty="0">
                <a:latin typeface="American Typewriter Std Med" panose="02090504030505020304" pitchFamily="18" charset="0"/>
                <a:cs typeface="Courier New" panose="02070309020205020404" pitchFamily="49" charset="0"/>
              </a:rPr>
              <a:t>to</a:t>
            </a:r>
            <a:r>
              <a:rPr sz="1100" spc="95" dirty="0">
                <a:latin typeface="American Typewriter Std Med" panose="02090504030505020304" pitchFamily="18" charset="0"/>
                <a:cs typeface="Courier New" panose="02070309020205020404" pitchFamily="49" charset="0"/>
              </a:rPr>
              <a:t> </a:t>
            </a:r>
            <a:r>
              <a:rPr sz="1100" spc="75" dirty="0">
                <a:latin typeface="American Typewriter Std Med" panose="02090504030505020304" pitchFamily="18" charset="0"/>
                <a:cs typeface="Courier New" panose="02070309020205020404" pitchFamily="49" charset="0"/>
              </a:rPr>
              <a:t>register”</a:t>
            </a:r>
            <a:r>
              <a:rPr sz="1100" spc="95" dirty="0">
                <a:latin typeface="American Typewriter Std Med" panose="02090504030505020304" pitchFamily="18" charset="0"/>
                <a:cs typeface="Courier New" panose="02070309020205020404" pitchFamily="49" charset="0"/>
              </a:rPr>
              <a:t> </a:t>
            </a:r>
            <a:r>
              <a:rPr lang="en-GB" sz="1100" spc="65" dirty="0">
                <a:latin typeface="American Typewriter Std Med" panose="02090504030505020304" pitchFamily="18" charset="0"/>
                <a:cs typeface="Courier New" panose="02070309020205020404" pitchFamily="49" charset="0"/>
              </a:rPr>
              <a:t>letter</a:t>
            </a:r>
            <a:r>
              <a:rPr sz="1100" spc="65" dirty="0">
                <a:latin typeface="American Typewriter Std Med" panose="02090504030505020304" pitchFamily="18" charset="0"/>
                <a:cs typeface="Courier New" panose="02070309020205020404" pitchFamily="49" charset="0"/>
              </a:rPr>
              <a:t>, </a:t>
            </a:r>
            <a:r>
              <a:rPr sz="1100" spc="-160" dirty="0">
                <a:latin typeface="American Typewriter Std Med" panose="02090504030505020304" pitchFamily="18" charset="0"/>
                <a:cs typeface="Courier New" panose="02070309020205020404" pitchFamily="49" charset="0"/>
              </a:rPr>
              <a:t> </a:t>
            </a:r>
            <a:r>
              <a:rPr sz="1100" spc="60" dirty="0">
                <a:latin typeface="American Typewriter Std Med" panose="02090504030505020304" pitchFamily="18" charset="0"/>
                <a:cs typeface="Courier New" panose="02070309020205020404" pitchFamily="49" charset="0"/>
              </a:rPr>
              <a:t>giving</a:t>
            </a:r>
            <a:r>
              <a:rPr sz="1100" spc="90" dirty="0">
                <a:latin typeface="American Typewriter Std Med" panose="02090504030505020304" pitchFamily="18" charset="0"/>
                <a:cs typeface="Courier New" panose="02070309020205020404" pitchFamily="49" charset="0"/>
              </a:rPr>
              <a:t> </a:t>
            </a:r>
            <a:r>
              <a:rPr sz="1100" spc="70" dirty="0">
                <a:latin typeface="American Typewriter Std Med" panose="02090504030505020304" pitchFamily="18" charset="0"/>
                <a:cs typeface="Courier New" panose="02070309020205020404" pitchFamily="49" charset="0"/>
              </a:rPr>
              <a:t>you</a:t>
            </a:r>
            <a:r>
              <a:rPr sz="1100" spc="90" dirty="0">
                <a:latin typeface="American Typewriter Std Med" panose="02090504030505020304" pitchFamily="18" charset="0"/>
                <a:cs typeface="Courier New" panose="02070309020205020404" pitchFamily="49" charset="0"/>
              </a:rPr>
              <a:t> </a:t>
            </a:r>
            <a:r>
              <a:rPr sz="1100" spc="55" dirty="0">
                <a:latin typeface="American Typewriter Std Med" panose="02090504030505020304" pitchFamily="18" charset="0"/>
                <a:cs typeface="Courier New" panose="02070309020205020404" pitchFamily="49" charset="0"/>
              </a:rPr>
              <a:t>all</a:t>
            </a:r>
            <a:r>
              <a:rPr sz="1100" spc="95" dirty="0">
                <a:latin typeface="American Typewriter Std Med" panose="02090504030505020304" pitchFamily="18" charset="0"/>
                <a:cs typeface="Courier New" panose="02070309020205020404" pitchFamily="49" charset="0"/>
              </a:rPr>
              <a:t> </a:t>
            </a:r>
            <a:r>
              <a:rPr sz="1100" spc="90" dirty="0">
                <a:latin typeface="American Typewriter Std Med" panose="02090504030505020304" pitchFamily="18" charset="0"/>
                <a:cs typeface="Courier New" panose="02070309020205020404" pitchFamily="49" charset="0"/>
              </a:rPr>
              <a:t>the </a:t>
            </a:r>
            <a:r>
              <a:rPr sz="1100" spc="75" dirty="0">
                <a:latin typeface="American Typewriter Std Med" panose="02090504030505020304" pitchFamily="18" charset="0"/>
                <a:cs typeface="Courier New" panose="02070309020205020404" pitchFamily="49" charset="0"/>
              </a:rPr>
              <a:t>information</a:t>
            </a:r>
            <a:r>
              <a:rPr sz="1100" spc="95" dirty="0">
                <a:latin typeface="American Typewriter Std Med" panose="02090504030505020304" pitchFamily="18" charset="0"/>
                <a:cs typeface="Courier New" panose="02070309020205020404" pitchFamily="49" charset="0"/>
              </a:rPr>
              <a:t> </a:t>
            </a:r>
            <a:r>
              <a:rPr sz="1100" spc="70" dirty="0">
                <a:latin typeface="American Typewriter Std Med" panose="02090504030505020304" pitchFamily="18" charset="0"/>
                <a:cs typeface="Courier New" panose="02070309020205020404" pitchFamily="49" charset="0"/>
              </a:rPr>
              <a:t>you</a:t>
            </a:r>
            <a:r>
              <a:rPr sz="1100" spc="90" dirty="0">
                <a:latin typeface="American Typewriter Std Med" panose="02090504030505020304" pitchFamily="18" charset="0"/>
                <a:cs typeface="Courier New" panose="02070309020205020404" pitchFamily="49" charset="0"/>
              </a:rPr>
              <a:t> </a:t>
            </a:r>
            <a:r>
              <a:rPr sz="1100" spc="80" dirty="0">
                <a:latin typeface="American Typewriter Std Med" panose="02090504030505020304" pitchFamily="18" charset="0"/>
                <a:cs typeface="Courier New" panose="02070309020205020404" pitchFamily="49" charset="0"/>
              </a:rPr>
              <a:t>need</a:t>
            </a:r>
            <a:r>
              <a:rPr sz="1100" spc="90" dirty="0">
                <a:latin typeface="American Typewriter Std Med" panose="02090504030505020304" pitchFamily="18" charset="0"/>
                <a:cs typeface="Courier New" panose="02070309020205020404" pitchFamily="49" charset="0"/>
              </a:rPr>
              <a:t> </a:t>
            </a:r>
            <a:r>
              <a:rPr sz="1100" spc="65" dirty="0">
                <a:latin typeface="American Typewriter Std Med" panose="02090504030505020304" pitchFamily="18" charset="0"/>
                <a:cs typeface="Courier New" panose="02070309020205020404" pitchFamily="49" charset="0"/>
              </a:rPr>
              <a:t>to</a:t>
            </a:r>
            <a:r>
              <a:rPr sz="1100" spc="95" dirty="0">
                <a:latin typeface="American Typewriter Std Med" panose="02090504030505020304" pitchFamily="18" charset="0"/>
                <a:cs typeface="Courier New" panose="02070309020205020404" pitchFamily="49" charset="0"/>
              </a:rPr>
              <a:t> </a:t>
            </a:r>
            <a:r>
              <a:rPr sz="1100" spc="80" dirty="0">
                <a:latin typeface="American Typewriter Std Med" panose="02090504030505020304" pitchFamily="18" charset="0"/>
                <a:cs typeface="Courier New" panose="02070309020205020404" pitchFamily="49" charset="0"/>
              </a:rPr>
              <a:t>register</a:t>
            </a:r>
            <a:r>
              <a:rPr sz="1100" spc="90" dirty="0">
                <a:latin typeface="American Typewriter Std Med" panose="02090504030505020304" pitchFamily="18" charset="0"/>
                <a:cs typeface="Courier New" panose="02070309020205020404" pitchFamily="49" charset="0"/>
              </a:rPr>
              <a:t> </a:t>
            </a:r>
            <a:r>
              <a:rPr sz="1100" spc="85" dirty="0">
                <a:latin typeface="American Typewriter Std Med" panose="02090504030505020304" pitchFamily="18" charset="0"/>
                <a:cs typeface="Courier New" panose="02070309020205020404" pitchFamily="49" charset="0"/>
              </a:rPr>
              <a:t>your</a:t>
            </a:r>
            <a:r>
              <a:rPr sz="1100" spc="95" dirty="0">
                <a:latin typeface="American Typewriter Std Med" panose="02090504030505020304" pitchFamily="18" charset="0"/>
                <a:cs typeface="Courier New" panose="02070309020205020404" pitchFamily="49" charset="0"/>
              </a:rPr>
              <a:t> </a:t>
            </a:r>
            <a:r>
              <a:rPr sz="1100" spc="75" dirty="0">
                <a:latin typeface="American Typewriter Std Med" panose="02090504030505020304" pitchFamily="18" charset="0"/>
                <a:cs typeface="Courier New" panose="02070309020205020404" pitchFamily="49" charset="0"/>
              </a:rPr>
              <a:t>child(ren).</a:t>
            </a:r>
            <a:endParaRPr sz="1100" dirty="0">
              <a:latin typeface="American Typewriter Std Med" panose="02090504030505020304" pitchFamily="18" charset="0"/>
              <a:cs typeface="Courier New" panose="02070309020205020404" pitchFamily="49" charset="0"/>
            </a:endParaRPr>
          </a:p>
          <a:p>
            <a:pPr>
              <a:lnSpc>
                <a:spcPct val="100000"/>
              </a:lnSpc>
              <a:spcBef>
                <a:spcPts val="10"/>
              </a:spcBef>
            </a:pPr>
            <a:endParaRPr sz="1200" dirty="0">
              <a:latin typeface="American Typewriter Std Med" panose="02090504030505020304" pitchFamily="18" charset="0"/>
              <a:cs typeface="Courier New" panose="02070309020205020404" pitchFamily="49" charset="0"/>
            </a:endParaRPr>
          </a:p>
        </p:txBody>
      </p:sp>
      <p:sp>
        <p:nvSpPr>
          <p:cNvPr id="64" name="TextBox 63">
            <a:extLst>
              <a:ext uri="{FF2B5EF4-FFF2-40B4-BE49-F238E27FC236}">
                <a16:creationId xmlns:a16="http://schemas.microsoft.com/office/drawing/2014/main" xmlns="" id="{39D68329-4765-4798-B182-36BAC457E933}"/>
              </a:ext>
            </a:extLst>
          </p:cNvPr>
          <p:cNvSpPr txBox="1"/>
          <p:nvPr/>
        </p:nvSpPr>
        <p:spPr>
          <a:xfrm>
            <a:off x="326400" y="4809804"/>
            <a:ext cx="6205199" cy="1720984"/>
          </a:xfrm>
          <a:prstGeom prst="rect">
            <a:avLst/>
          </a:prstGeom>
          <a:noFill/>
        </p:spPr>
        <p:txBody>
          <a:bodyPr wrap="square">
            <a:spAutoFit/>
          </a:bodyPr>
          <a:lstStyle/>
          <a:p>
            <a:pPr marL="12700" marR="0" lvl="0" indent="0" defTabSz="4572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Parents can access the platform from any device &amp; register their child: </a:t>
            </a:r>
            <a:r>
              <a:rPr kumimoji="0" lang="en-GB" sz="1100" b="0" i="0" u="none" strike="noStrike" kern="1200" cap="none" spc="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hlinkClick r:id="rId3"/>
              </a:rPr>
              <a:t>https://parents.schoolfoodunited.com/login</a:t>
            </a:r>
            <a:endParaRPr kumimoji="0" lang="en-GB" sz="1100" b="0" i="0" u="none" strike="noStrike" kern="1200" cap="none" spc="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endParaRPr>
          </a:p>
          <a:p>
            <a:pPr marL="12700" marR="989965" lvl="0" indent="0" defTabSz="457200" rtl="0" eaLnBrk="1" fontAlgn="auto" latinLnBrk="0" hangingPunct="1">
              <a:lnSpc>
                <a:spcPct val="100000"/>
              </a:lnSpc>
              <a:spcBef>
                <a:spcPts val="745"/>
              </a:spcBef>
              <a:spcAft>
                <a:spcPts val="0"/>
              </a:spcAft>
              <a:buClrTx/>
              <a:buSzTx/>
              <a:buFontTx/>
              <a:buNone/>
              <a:tabLst/>
              <a:defRPr/>
            </a:pPr>
            <a:r>
              <a:rPr kumimoji="0" lang="en-GB" sz="1100" b="0" i="0" u="none" strike="noStrike" kern="1200" cap="none" spc="9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			</a:t>
            </a:r>
            <a:endParaRPr kumimoji="0" lang="en-GB" sz="1100" b="0" i="0" u="none" strike="noStrike" kern="1200" cap="none" spc="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endParaRPr>
          </a:p>
          <a:p>
            <a:pPr marL="12700" marR="0" lvl="0" indent="0" defTabSz="4572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5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Once</a:t>
            </a:r>
            <a:r>
              <a:rPr kumimoji="0" lang="en-GB" sz="1100" b="0" i="0" u="none" strike="noStrike" kern="1200" cap="none" spc="8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 </a:t>
            </a:r>
            <a:r>
              <a:rPr kumimoji="0" lang="en-GB" sz="1100" b="0" i="0" u="none" strike="noStrike" kern="1200" cap="none" spc="45"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logged</a:t>
            </a:r>
            <a:r>
              <a:rPr kumimoji="0" lang="en-GB" sz="1100" b="0" i="0" u="none" strike="noStrike" kern="1200" cap="none" spc="8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 </a:t>
            </a:r>
            <a:r>
              <a:rPr kumimoji="0" lang="en-GB" sz="1100" b="0" i="0" u="none" strike="noStrike" kern="1200" cap="none" spc="7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in</a:t>
            </a:r>
            <a:r>
              <a:rPr kumimoji="0" lang="en-GB" sz="1100" b="0" i="0" u="none" strike="noStrike" kern="1200" cap="none" spc="8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 </a:t>
            </a:r>
            <a:r>
              <a:rPr kumimoji="0" lang="en-GB" sz="1100" b="0" i="0" u="none" strike="noStrike" kern="1200" cap="none" spc="7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you</a:t>
            </a:r>
            <a:r>
              <a:rPr kumimoji="0" lang="en-GB" sz="1100" b="0" i="0" u="none" strike="noStrike" kern="1200" cap="none" spc="85"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 </a:t>
            </a:r>
            <a:r>
              <a:rPr kumimoji="0" lang="en-GB" sz="1100" b="0" i="0" u="none" strike="noStrike" kern="1200" cap="none" spc="75"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can:</a:t>
            </a:r>
            <a:endParaRPr kumimoji="0" lang="en-GB" sz="1100" b="0" i="0" u="none" strike="noStrike" kern="1200" cap="none" spc="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endParaRPr>
          </a:p>
          <a:p>
            <a:pPr marL="173990" marR="0" lvl="0" indent="-161925" defTabSz="457200" rtl="0" eaLnBrk="1" fontAlgn="auto" latinLnBrk="0" hangingPunct="1">
              <a:lnSpc>
                <a:spcPct val="100000"/>
              </a:lnSpc>
              <a:spcBef>
                <a:spcPts val="10"/>
              </a:spcBef>
              <a:spcAft>
                <a:spcPts val="0"/>
              </a:spcAft>
              <a:buClrTx/>
              <a:buSzTx/>
              <a:buFontTx/>
              <a:buChar char="•"/>
              <a:tabLst>
                <a:tab pos="174625" algn="l"/>
              </a:tabLst>
              <a:defRPr/>
            </a:pPr>
            <a:r>
              <a:rPr kumimoji="0" lang="en-GB" sz="1100" b="0" i="0" u="none" strike="noStrike" kern="1200" cap="none" spc="6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Add</a:t>
            </a:r>
            <a:r>
              <a:rPr kumimoji="0" lang="en-GB" sz="1100" b="0" i="0" u="none" strike="noStrike" kern="1200" cap="none" spc="9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 </a:t>
            </a:r>
            <a:r>
              <a:rPr kumimoji="0" lang="en-GB" sz="1100" b="0" i="0" u="none" strike="noStrike" kern="1200" cap="none" spc="85"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your</a:t>
            </a:r>
            <a:r>
              <a:rPr kumimoji="0" lang="en-GB" sz="1100" b="0" i="0" u="none" strike="noStrike" kern="1200" cap="none" spc="9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 </a:t>
            </a:r>
            <a:r>
              <a:rPr kumimoji="0" lang="en-GB" sz="1100" b="0" i="0" u="none" strike="noStrike" kern="1200" cap="none" spc="45"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child’s</a:t>
            </a:r>
            <a:r>
              <a:rPr kumimoji="0" lang="en-GB" sz="1100" b="0" i="0" u="none" strike="noStrike" kern="1200" cap="none" spc="9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 </a:t>
            </a:r>
            <a:r>
              <a:rPr kumimoji="0" lang="en-GB" sz="1100" b="0" i="0" u="none" strike="noStrike" kern="1200" cap="none" spc="85"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personal</a:t>
            </a:r>
            <a:r>
              <a:rPr kumimoji="0" lang="en-GB" sz="1100" b="0" i="0" u="none" strike="noStrike" kern="1200" cap="none" spc="9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 </a:t>
            </a:r>
            <a:r>
              <a:rPr kumimoji="0" lang="en-GB" sz="1100" b="0" i="0" u="none" strike="noStrike" kern="1200" cap="none" spc="7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details</a:t>
            </a:r>
            <a:r>
              <a:rPr kumimoji="0" lang="en-GB" sz="1100" b="0" i="0" u="none" strike="noStrike" kern="1200" cap="none" spc="9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 </a:t>
            </a:r>
            <a:r>
              <a:rPr kumimoji="0" lang="en-GB" sz="1100" b="0" i="0" u="none" strike="noStrike" kern="1200" cap="none" spc="6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&amp;</a:t>
            </a:r>
            <a:r>
              <a:rPr kumimoji="0" lang="en-GB" sz="1100" b="0" i="0" u="none" strike="noStrike" kern="1200" cap="none" spc="95"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 </a:t>
            </a:r>
            <a:r>
              <a:rPr kumimoji="0" lang="en-GB" sz="1100" b="0" i="0" u="none" strike="noStrike" kern="1200" cap="none" spc="11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a</a:t>
            </a:r>
            <a:r>
              <a:rPr kumimoji="0" lang="en-GB" sz="1100" b="0" i="0" u="none" strike="noStrike" kern="1200" cap="none" spc="9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 </a:t>
            </a:r>
            <a:r>
              <a:rPr kumimoji="0" lang="en-GB" sz="1100" b="0" i="0" u="none" strike="noStrike" kern="1200" cap="none" spc="8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photograph</a:t>
            </a:r>
            <a:endParaRPr kumimoji="0" lang="en-GB" sz="1100" b="0" i="0" u="none" strike="noStrike" kern="1200" cap="none" spc="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endParaRPr>
          </a:p>
          <a:p>
            <a:pPr marL="173990" marR="0" lvl="0" indent="-161925" defTabSz="457200" rtl="0" eaLnBrk="1" fontAlgn="auto" latinLnBrk="0" hangingPunct="1">
              <a:lnSpc>
                <a:spcPct val="100000"/>
              </a:lnSpc>
              <a:spcBef>
                <a:spcPts val="5"/>
              </a:spcBef>
              <a:spcAft>
                <a:spcPts val="0"/>
              </a:spcAft>
              <a:buClrTx/>
              <a:buSzTx/>
              <a:buFontTx/>
              <a:buChar char="•"/>
              <a:tabLst>
                <a:tab pos="174625" algn="l"/>
              </a:tabLst>
              <a:defRPr/>
            </a:pPr>
            <a:r>
              <a:rPr kumimoji="0" lang="en-GB" sz="1100" b="0" i="0" u="none" strike="noStrike" kern="1200" cap="none" spc="65"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Access</a:t>
            </a:r>
            <a:r>
              <a:rPr kumimoji="0" lang="en-GB" sz="1100" b="0" i="0" u="none" strike="noStrike" kern="1200" cap="none" spc="75"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 </a:t>
            </a:r>
            <a:r>
              <a:rPr kumimoji="0" lang="en-GB" sz="1100" b="0" i="0" u="none" strike="noStrike" kern="1200" cap="none" spc="6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&amp; </a:t>
            </a:r>
            <a:r>
              <a:rPr kumimoji="0" lang="en-GB" sz="1100" b="0" i="0" u="none" strike="noStrike" kern="1200" cap="none" spc="4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Top</a:t>
            </a:r>
            <a:r>
              <a:rPr kumimoji="0" lang="en-GB" sz="1100" b="0" i="0" u="none" strike="noStrike" kern="1200" cap="none" spc="8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 </a:t>
            </a:r>
            <a:r>
              <a:rPr kumimoji="0" lang="en-GB" sz="1100" b="0" i="0" u="none" strike="noStrike" kern="1200" cap="none" spc="45"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Up</a:t>
            </a:r>
            <a:r>
              <a:rPr kumimoji="0" lang="en-GB" sz="1100" b="0" i="0" u="none" strike="noStrike" kern="1200" cap="none" spc="75"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 Balances</a:t>
            </a:r>
            <a:endParaRPr kumimoji="0" lang="en-GB" sz="1100" b="0" i="0" u="none" strike="noStrike" kern="1200" cap="none" spc="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endParaRPr>
          </a:p>
          <a:p>
            <a:pPr marL="173990" marR="0" lvl="0" indent="-161925" defTabSz="457200" rtl="0" eaLnBrk="1" fontAlgn="auto" latinLnBrk="0" hangingPunct="1">
              <a:lnSpc>
                <a:spcPct val="100000"/>
              </a:lnSpc>
              <a:spcBef>
                <a:spcPts val="10"/>
              </a:spcBef>
              <a:spcAft>
                <a:spcPts val="0"/>
              </a:spcAft>
              <a:buClrTx/>
              <a:buSzTx/>
              <a:buFontTx/>
              <a:buChar char="•"/>
              <a:tabLst>
                <a:tab pos="174625" algn="l"/>
              </a:tabLst>
              <a:defRPr/>
            </a:pPr>
            <a:r>
              <a:rPr kumimoji="0" lang="en-GB" sz="1100" b="0" i="0" u="none" strike="noStrike" kern="1200" cap="none" spc="55"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See</a:t>
            </a:r>
            <a:r>
              <a:rPr kumimoji="0" lang="en-GB" sz="1100" b="0" i="0" u="none" strike="noStrike" kern="1200" cap="none" spc="85"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 </a:t>
            </a:r>
            <a:r>
              <a:rPr kumimoji="0" lang="en-GB" sz="1100" b="0" i="0" u="none" strike="noStrike" kern="1200" cap="none" spc="6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&amp;</a:t>
            </a:r>
            <a:r>
              <a:rPr kumimoji="0" lang="en-GB" sz="1100" b="0" i="0" u="none" strike="noStrike" kern="1200" cap="none" spc="85"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 </a:t>
            </a:r>
            <a:r>
              <a:rPr kumimoji="0" lang="en-GB" sz="1100" b="0" i="0" u="none" strike="noStrike" kern="1200" cap="none" spc="65"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select</a:t>
            </a:r>
            <a:r>
              <a:rPr kumimoji="0" lang="en-GB" sz="1100" b="0" i="0" u="none" strike="noStrike" kern="1200" cap="none" spc="85"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 </a:t>
            </a:r>
            <a:r>
              <a:rPr kumimoji="0" lang="en-GB" sz="1100" b="0" i="0" u="none" strike="noStrike" kern="1200" cap="none" spc="75"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upcoming</a:t>
            </a:r>
            <a:r>
              <a:rPr kumimoji="0" lang="en-GB" sz="1100" b="0" i="0" u="none" strike="noStrike" kern="1200" cap="none" spc="85"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 </a:t>
            </a:r>
            <a:r>
              <a:rPr kumimoji="0" lang="en-GB" sz="1100" b="0" i="0" u="none" strike="noStrike" kern="1200" cap="none" spc="10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menus</a:t>
            </a:r>
            <a:r>
              <a:rPr kumimoji="0" lang="en-GB" sz="1100" b="0" i="0" u="none" strike="noStrike" kern="1200" cap="none" spc="85"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 </a:t>
            </a:r>
            <a:r>
              <a:rPr kumimoji="0" lang="en-GB" sz="1100" b="0" i="0" u="none" strike="noStrike" kern="1200" cap="none" spc="6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&amp;</a:t>
            </a:r>
            <a:r>
              <a:rPr kumimoji="0" lang="en-GB" sz="1100" b="0" i="0" u="none" strike="noStrike" kern="1200" cap="none" spc="85"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 </a:t>
            </a:r>
            <a:r>
              <a:rPr kumimoji="0" lang="en-GB" sz="1100" b="0" i="0" u="none" strike="noStrike" kern="1200" cap="none" spc="95"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theme</a:t>
            </a:r>
            <a:r>
              <a:rPr kumimoji="0" lang="en-GB" sz="1100" b="0" i="0" u="none" strike="noStrike" kern="1200" cap="none" spc="85"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 days</a:t>
            </a:r>
            <a:endParaRPr kumimoji="0" lang="en-GB" sz="1100" b="0" i="0" u="none" strike="noStrike" kern="1200" cap="none" spc="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endParaRPr>
          </a:p>
          <a:p>
            <a:pPr marL="173990" marR="0" lvl="0" indent="-161925" defTabSz="457200" rtl="0" eaLnBrk="1" fontAlgn="auto" latinLnBrk="0" hangingPunct="1">
              <a:lnSpc>
                <a:spcPct val="100000"/>
              </a:lnSpc>
              <a:spcBef>
                <a:spcPts val="5"/>
              </a:spcBef>
              <a:spcAft>
                <a:spcPts val="0"/>
              </a:spcAft>
              <a:buClrTx/>
              <a:buSzTx/>
              <a:buFontTx/>
              <a:buChar char="•"/>
              <a:tabLst>
                <a:tab pos="174625" algn="l"/>
              </a:tabLst>
              <a:defRPr/>
            </a:pPr>
            <a:r>
              <a:rPr kumimoji="0" lang="en-GB" sz="1100" b="0" i="0" u="none" strike="noStrike" kern="1200" cap="none" spc="55"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See</a:t>
            </a:r>
            <a:r>
              <a:rPr kumimoji="0" lang="en-GB" sz="1100" b="0" i="0" u="none" strike="noStrike" kern="1200" cap="none" spc="9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 </a:t>
            </a:r>
            <a:r>
              <a:rPr kumimoji="0" lang="en-GB" sz="1100" b="0" i="0" u="none" strike="noStrike" kern="1200" cap="none" spc="85"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meals</a:t>
            </a:r>
            <a:r>
              <a:rPr kumimoji="0" lang="en-GB" sz="1100" b="0" i="0" u="none" strike="noStrike" kern="1200" cap="none" spc="9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 </a:t>
            </a:r>
            <a:r>
              <a:rPr kumimoji="0" lang="en-GB" sz="1100" b="0" i="0" u="none" strike="noStrike" kern="1200" cap="none" spc="7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you</a:t>
            </a:r>
            <a:r>
              <a:rPr kumimoji="0" lang="en-GB" sz="1100" b="0" i="0" u="none" strike="noStrike" kern="1200" cap="none" spc="9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 </a:t>
            </a:r>
            <a:r>
              <a:rPr kumimoji="0" lang="en-GB" sz="1100" b="0" i="0" u="none" strike="noStrike" kern="1200" cap="none" spc="85"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have</a:t>
            </a:r>
            <a:r>
              <a:rPr kumimoji="0" lang="en-GB" sz="1100" b="0" i="0" u="none" strike="noStrike" kern="1200" cap="none" spc="9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 </a:t>
            </a:r>
            <a:r>
              <a:rPr kumimoji="0" lang="en-GB" sz="1100" b="0" i="0" u="none" strike="noStrike" kern="1200" cap="none" spc="85"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ordered</a:t>
            </a:r>
            <a:r>
              <a:rPr kumimoji="0" lang="en-GB" sz="1100" b="0" i="0" u="none" strike="noStrike" kern="1200" cap="none" spc="9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 </a:t>
            </a:r>
            <a:r>
              <a:rPr kumimoji="0" lang="en-GB" sz="1100" b="0" i="0" u="none" strike="noStrike" kern="1200" cap="none" spc="7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in</a:t>
            </a:r>
            <a:r>
              <a:rPr kumimoji="0" lang="en-GB" sz="1100" b="0" i="0" u="none" strike="noStrike" kern="1200" cap="none" spc="9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 the </a:t>
            </a:r>
            <a:r>
              <a:rPr kumimoji="0" lang="en-GB" sz="1100" b="0" i="0" u="none" strike="noStrike" kern="1200" cap="none" spc="85"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past.</a:t>
            </a:r>
            <a:endParaRPr kumimoji="0" lang="en-GB" sz="1100" b="0" i="0" u="none" strike="noStrike" kern="1200" cap="none" spc="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endParaRPr>
          </a:p>
          <a:p>
            <a:pPr marL="0" marR="0" lvl="0" indent="0" defTabSz="457200" rtl="0" eaLnBrk="1" fontAlgn="auto" latinLnBrk="0" hangingPunct="1">
              <a:lnSpc>
                <a:spcPct val="100000"/>
              </a:lnSpc>
              <a:spcBef>
                <a:spcPts val="45"/>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endParaRPr>
          </a:p>
        </p:txBody>
      </p:sp>
      <p:pic>
        <p:nvPicPr>
          <p:cNvPr id="65" name="object 4">
            <a:extLst>
              <a:ext uri="{FF2B5EF4-FFF2-40B4-BE49-F238E27FC236}">
                <a16:creationId xmlns:a16="http://schemas.microsoft.com/office/drawing/2014/main" xmlns="" id="{3186ACCB-13C5-4C16-B3D6-A8BA69421185}"/>
              </a:ext>
            </a:extLst>
          </p:cNvPr>
          <p:cNvPicPr/>
          <p:nvPr/>
        </p:nvPicPr>
        <p:blipFill>
          <a:blip r:embed="rId4" cstate="print"/>
          <a:stretch>
            <a:fillRect/>
          </a:stretch>
        </p:blipFill>
        <p:spPr>
          <a:xfrm>
            <a:off x="273050" y="1531669"/>
            <a:ext cx="4527550" cy="591751"/>
          </a:xfrm>
          <a:prstGeom prst="rect">
            <a:avLst/>
          </a:prstGeom>
        </p:spPr>
      </p:pic>
      <p:sp>
        <p:nvSpPr>
          <p:cNvPr id="66" name="TextBox 65">
            <a:extLst>
              <a:ext uri="{FF2B5EF4-FFF2-40B4-BE49-F238E27FC236}">
                <a16:creationId xmlns:a16="http://schemas.microsoft.com/office/drawing/2014/main" xmlns="" id="{281B17A3-B246-49B8-93C3-7295170C94C4}"/>
              </a:ext>
            </a:extLst>
          </p:cNvPr>
          <p:cNvSpPr txBox="1"/>
          <p:nvPr/>
        </p:nvSpPr>
        <p:spPr>
          <a:xfrm>
            <a:off x="425450" y="1600200"/>
            <a:ext cx="5107885" cy="523220"/>
          </a:xfrm>
          <a:prstGeom prst="rect">
            <a:avLst/>
          </a:prstGeom>
          <a:noFill/>
        </p:spPr>
        <p:txBody>
          <a:bodyPr wrap="square">
            <a:spAutoFit/>
          </a:bodyPr>
          <a:lstStyle/>
          <a:p>
            <a:pPr marL="12700" marR="5080">
              <a:spcBef>
                <a:spcPts val="745"/>
              </a:spcBef>
            </a:pPr>
            <a:r>
              <a:rPr lang="en-GB" sz="2800" b="1" dirty="0">
                <a:solidFill>
                  <a:srgbClr val="FFFFFF"/>
                </a:solidFill>
                <a:latin typeface="American Typewriter Std Med" panose="02090504030505020304" pitchFamily="18" charset="0"/>
                <a:cs typeface="Courier New"/>
              </a:rPr>
              <a:t>Parent Information</a:t>
            </a:r>
            <a:endParaRPr lang="en-GB" sz="2800" dirty="0">
              <a:latin typeface="American Typewriter Std Med" panose="02090504030505020304" pitchFamily="18" charset="0"/>
              <a:cs typeface="Courier New"/>
            </a:endParaRPr>
          </a:p>
        </p:txBody>
      </p:sp>
      <p:pic>
        <p:nvPicPr>
          <p:cNvPr id="67" name="object 6">
            <a:extLst>
              <a:ext uri="{FF2B5EF4-FFF2-40B4-BE49-F238E27FC236}">
                <a16:creationId xmlns:a16="http://schemas.microsoft.com/office/drawing/2014/main" xmlns="" id="{F32AC47C-23E5-4782-A180-B485A25A598B}"/>
              </a:ext>
            </a:extLst>
          </p:cNvPr>
          <p:cNvPicPr/>
          <p:nvPr/>
        </p:nvPicPr>
        <p:blipFill>
          <a:blip r:embed="rId5" cstate="print"/>
          <a:stretch>
            <a:fillRect/>
          </a:stretch>
        </p:blipFill>
        <p:spPr>
          <a:xfrm>
            <a:off x="326400" y="4191000"/>
            <a:ext cx="2395199" cy="523220"/>
          </a:xfrm>
          <a:prstGeom prst="rect">
            <a:avLst/>
          </a:prstGeom>
        </p:spPr>
      </p:pic>
      <p:sp>
        <p:nvSpPr>
          <p:cNvPr id="68" name="TextBox 67">
            <a:extLst>
              <a:ext uri="{FF2B5EF4-FFF2-40B4-BE49-F238E27FC236}">
                <a16:creationId xmlns:a16="http://schemas.microsoft.com/office/drawing/2014/main" xmlns="" id="{E35BFFA4-2B2E-456D-A8CC-7E7495321F51}"/>
              </a:ext>
            </a:extLst>
          </p:cNvPr>
          <p:cNvSpPr txBox="1"/>
          <p:nvPr/>
        </p:nvSpPr>
        <p:spPr>
          <a:xfrm>
            <a:off x="468806" y="4230306"/>
            <a:ext cx="2395199" cy="369332"/>
          </a:xfrm>
          <a:prstGeom prst="rect">
            <a:avLst/>
          </a:prstGeom>
          <a:noFill/>
        </p:spPr>
        <p:txBody>
          <a:bodyPr wrap="square">
            <a:spAutoFit/>
          </a:bodyPr>
          <a:lstStyle/>
          <a:p>
            <a:pPr marL="12700" marR="5080">
              <a:spcBef>
                <a:spcPts val="745"/>
              </a:spcBef>
            </a:pPr>
            <a:r>
              <a:rPr lang="en-GB" sz="1800" b="1" dirty="0">
                <a:solidFill>
                  <a:srgbClr val="FFFFFF"/>
                </a:solidFill>
                <a:latin typeface="American Typewriter Std Med" panose="02090504030505020304" pitchFamily="18" charset="0"/>
                <a:cs typeface="Courier New"/>
              </a:rPr>
              <a:t>How to Log in</a:t>
            </a:r>
            <a:endParaRPr lang="en-GB" sz="1800" dirty="0">
              <a:latin typeface="American Typewriter Std Med" panose="02090504030505020304" pitchFamily="18" charset="0"/>
              <a:cs typeface="Courier New"/>
            </a:endParaRPr>
          </a:p>
        </p:txBody>
      </p:sp>
      <p:sp>
        <p:nvSpPr>
          <p:cNvPr id="69" name="Trapezoid 25">
            <a:extLst>
              <a:ext uri="{FF2B5EF4-FFF2-40B4-BE49-F238E27FC236}">
                <a16:creationId xmlns:a16="http://schemas.microsoft.com/office/drawing/2014/main" xmlns="" id="{7AF504C9-EE85-4DE0-AFB5-8404B5C12227}"/>
              </a:ext>
            </a:extLst>
          </p:cNvPr>
          <p:cNvSpPr/>
          <p:nvPr/>
        </p:nvSpPr>
        <p:spPr>
          <a:xfrm rot="16026101">
            <a:off x="1243670" y="5644201"/>
            <a:ext cx="560657" cy="2369882"/>
          </a:xfrm>
          <a:custGeom>
            <a:avLst/>
            <a:gdLst>
              <a:gd name="connsiteX0" fmla="*/ 0 w 684826"/>
              <a:gd name="connsiteY0" fmla="*/ 2640327 h 2640327"/>
              <a:gd name="connsiteX1" fmla="*/ 100765 w 684826"/>
              <a:gd name="connsiteY1" fmla="*/ 0 h 2640327"/>
              <a:gd name="connsiteX2" fmla="*/ 584061 w 684826"/>
              <a:gd name="connsiteY2" fmla="*/ 0 h 2640327"/>
              <a:gd name="connsiteX3" fmla="*/ 684826 w 684826"/>
              <a:gd name="connsiteY3" fmla="*/ 2640327 h 2640327"/>
              <a:gd name="connsiteX4" fmla="*/ 0 w 684826"/>
              <a:gd name="connsiteY4" fmla="*/ 2640327 h 2640327"/>
              <a:gd name="connsiteX0" fmla="*/ 0 w 584061"/>
              <a:gd name="connsiteY0" fmla="*/ 2640327 h 2793440"/>
              <a:gd name="connsiteX1" fmla="*/ 100765 w 584061"/>
              <a:gd name="connsiteY1" fmla="*/ 0 h 2793440"/>
              <a:gd name="connsiteX2" fmla="*/ 584061 w 584061"/>
              <a:gd name="connsiteY2" fmla="*/ 0 h 2793440"/>
              <a:gd name="connsiteX3" fmla="*/ 558937 w 584061"/>
              <a:gd name="connsiteY3" fmla="*/ 2793440 h 2793440"/>
              <a:gd name="connsiteX4" fmla="*/ 0 w 584061"/>
              <a:gd name="connsiteY4" fmla="*/ 2640327 h 27934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84061" h="2793440">
                <a:moveTo>
                  <a:pt x="0" y="2640327"/>
                </a:moveTo>
                <a:lnTo>
                  <a:pt x="100765" y="0"/>
                </a:lnTo>
                <a:lnTo>
                  <a:pt x="584061" y="0"/>
                </a:lnTo>
                <a:lnTo>
                  <a:pt x="558937" y="2793440"/>
                </a:lnTo>
                <a:lnTo>
                  <a:pt x="0" y="2640327"/>
                </a:lnTo>
                <a:close/>
              </a:path>
            </a:pathLst>
          </a:custGeom>
          <a:solidFill>
            <a:srgbClr val="FBBA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TextBox 69">
            <a:extLst>
              <a:ext uri="{FF2B5EF4-FFF2-40B4-BE49-F238E27FC236}">
                <a16:creationId xmlns:a16="http://schemas.microsoft.com/office/drawing/2014/main" xmlns="" id="{CBBFF352-13E3-4438-92A2-61DC766D55D9}"/>
              </a:ext>
            </a:extLst>
          </p:cNvPr>
          <p:cNvSpPr txBox="1"/>
          <p:nvPr/>
        </p:nvSpPr>
        <p:spPr>
          <a:xfrm>
            <a:off x="326400" y="6645455"/>
            <a:ext cx="2395199" cy="369332"/>
          </a:xfrm>
          <a:prstGeom prst="rect">
            <a:avLst/>
          </a:prstGeom>
          <a:noFill/>
        </p:spPr>
        <p:txBody>
          <a:bodyPr wrap="square">
            <a:spAutoFit/>
          </a:bodyPr>
          <a:lstStyle/>
          <a:p>
            <a:pPr marL="12700" marR="5080">
              <a:spcBef>
                <a:spcPts val="745"/>
              </a:spcBef>
            </a:pPr>
            <a:r>
              <a:rPr lang="en-GB" sz="1800" b="1" dirty="0">
                <a:solidFill>
                  <a:srgbClr val="FFFFFF"/>
                </a:solidFill>
                <a:latin typeface="American Typewriter Std Med" panose="02090504030505020304" pitchFamily="18" charset="0"/>
                <a:cs typeface="Courier New"/>
              </a:rPr>
              <a:t>How to Order</a:t>
            </a:r>
            <a:endParaRPr lang="en-GB" sz="1800" dirty="0">
              <a:latin typeface="American Typewriter Std Med" panose="02090504030505020304" pitchFamily="18" charset="0"/>
              <a:cs typeface="Courier New"/>
            </a:endParaRPr>
          </a:p>
        </p:txBody>
      </p:sp>
      <p:sp>
        <p:nvSpPr>
          <p:cNvPr id="72" name="TextBox 71">
            <a:extLst>
              <a:ext uri="{FF2B5EF4-FFF2-40B4-BE49-F238E27FC236}">
                <a16:creationId xmlns:a16="http://schemas.microsoft.com/office/drawing/2014/main" xmlns="" id="{901DA71D-3A2A-4017-8CF7-36A5B2DA3FCE}"/>
              </a:ext>
            </a:extLst>
          </p:cNvPr>
          <p:cNvSpPr txBox="1"/>
          <p:nvPr/>
        </p:nvSpPr>
        <p:spPr>
          <a:xfrm>
            <a:off x="326398" y="7241393"/>
            <a:ext cx="6067791" cy="1277273"/>
          </a:xfrm>
          <a:prstGeom prst="rect">
            <a:avLst/>
          </a:prstGeom>
          <a:noFill/>
        </p:spPr>
        <p:txBody>
          <a:bodyPr wrap="square">
            <a:spAutoFit/>
          </a:bodyPr>
          <a:lstStyle/>
          <a:p>
            <a:pPr marL="12700" marR="0" lvl="0" indent="0" algn="l" defTabSz="457200" rtl="0" eaLnBrk="1" fontAlgn="auto" latinLnBrk="0" hangingPunct="1">
              <a:lnSpc>
                <a:spcPct val="100000"/>
              </a:lnSpc>
              <a:spcBef>
                <a:spcPts val="745"/>
              </a:spcBef>
              <a:spcAft>
                <a:spcPts val="0"/>
              </a:spcAft>
              <a:buClrTx/>
              <a:buSzTx/>
              <a:buFontTx/>
              <a:buNone/>
              <a:tabLst/>
              <a:defRPr/>
            </a:pPr>
            <a:r>
              <a:rPr kumimoji="0" lang="en-GB" sz="1100" b="0" i="0" u="none" strike="noStrike" kern="1200" cap="none" spc="65"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The</a:t>
            </a:r>
            <a:r>
              <a:rPr kumimoji="0" lang="en-GB" sz="1100" b="0" i="0" u="none" strike="noStrike" kern="1200" cap="none" spc="75"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 </a:t>
            </a:r>
            <a:r>
              <a:rPr kumimoji="0" lang="en-GB" sz="1100" b="0" i="0" u="none" strike="noStrike" kern="1200" cap="none" spc="95"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system</a:t>
            </a:r>
            <a:r>
              <a:rPr kumimoji="0" lang="en-GB" sz="1100" b="0" i="0" u="none" strike="noStrike" kern="1200" cap="none" spc="8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 </a:t>
            </a:r>
            <a:r>
              <a:rPr kumimoji="0" lang="en-GB" sz="1100" b="0" i="0" u="none" strike="noStrike" kern="1200" cap="none" spc="65"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allows</a:t>
            </a:r>
            <a:r>
              <a:rPr kumimoji="0" lang="en-GB" sz="1100" b="0" i="0" u="none" strike="noStrike" kern="1200" cap="none" spc="8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 </a:t>
            </a:r>
            <a:r>
              <a:rPr kumimoji="0" lang="en-GB" sz="1100" b="0" i="0" u="none" strike="noStrike" kern="1200" cap="none" spc="7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you</a:t>
            </a:r>
            <a:r>
              <a:rPr kumimoji="0" lang="en-GB" sz="1100" b="0" i="0" u="none" strike="noStrike" kern="1200" cap="none" spc="8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 </a:t>
            </a:r>
            <a:r>
              <a:rPr kumimoji="0" lang="en-GB" sz="1100" b="0" i="0" u="none" strike="noStrike" kern="1200" cap="none" spc="55"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to:</a:t>
            </a:r>
            <a:endParaRPr kumimoji="0" lang="en-GB" sz="1100" b="0" i="0" u="none" strike="noStrike" kern="1200" cap="none" spc="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endParaRPr>
          </a:p>
          <a:p>
            <a:pPr marL="173990" marR="0" lvl="0" indent="-161925" algn="l" defTabSz="457200" rtl="0" eaLnBrk="1" fontAlgn="auto" latinLnBrk="0" hangingPunct="1">
              <a:lnSpc>
                <a:spcPct val="100000"/>
              </a:lnSpc>
              <a:spcBef>
                <a:spcPts val="10"/>
              </a:spcBef>
              <a:spcAft>
                <a:spcPts val="0"/>
              </a:spcAft>
              <a:buClrTx/>
              <a:buSzTx/>
              <a:buFontTx/>
              <a:buChar char="•"/>
              <a:tabLst>
                <a:tab pos="174625" algn="l"/>
              </a:tabLst>
              <a:defRPr/>
            </a:pPr>
            <a:r>
              <a:rPr kumimoji="0" lang="en-GB" sz="1100" b="0" i="0" u="none" strike="noStrike" kern="1200" cap="none" spc="55"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Select</a:t>
            </a:r>
            <a:r>
              <a:rPr kumimoji="0" lang="en-GB" sz="1100" b="0" i="0" u="none" strike="noStrike" kern="1200" cap="none" spc="9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 the </a:t>
            </a:r>
            <a:r>
              <a:rPr kumimoji="0" lang="en-GB" sz="1100" b="0" i="0" u="none" strike="noStrike" kern="1200" cap="none" spc="85"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days</a:t>
            </a:r>
            <a:r>
              <a:rPr kumimoji="0" lang="en-GB" sz="1100" b="0" i="0" u="none" strike="noStrike" kern="1200" cap="none" spc="95"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 </a:t>
            </a:r>
            <a:r>
              <a:rPr kumimoji="0" lang="en-GB" sz="1100" b="0" i="0" u="none" strike="noStrike" kern="1200" cap="none" spc="7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you</a:t>
            </a:r>
            <a:r>
              <a:rPr kumimoji="0" lang="en-GB" sz="1100" b="0" i="0" u="none" strike="noStrike" kern="1200" cap="none" spc="9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 </a:t>
            </a:r>
            <a:r>
              <a:rPr kumimoji="0" lang="en-GB" sz="1100" b="0" i="0" u="none" strike="noStrike" kern="1200" cap="none" spc="95"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want </a:t>
            </a:r>
            <a:r>
              <a:rPr kumimoji="0" lang="en-GB" sz="1100" b="0" i="0" u="none" strike="noStrike" kern="1200" cap="none" spc="65"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to</a:t>
            </a:r>
            <a:r>
              <a:rPr kumimoji="0" lang="en-GB" sz="1100" b="0" i="0" u="none" strike="noStrike" kern="1200" cap="none" spc="9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 order </a:t>
            </a:r>
            <a:r>
              <a:rPr kumimoji="0" lang="en-GB" sz="1100" b="0" i="0" u="none" strike="noStrike" kern="1200" cap="none" spc="85"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meals</a:t>
            </a:r>
            <a:r>
              <a:rPr kumimoji="0" lang="en-GB" sz="1100" b="0" i="0" u="none" strike="noStrike" kern="1200" cap="none" spc="95"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 </a:t>
            </a:r>
            <a:r>
              <a:rPr kumimoji="0" lang="en-GB" sz="1100" b="0" i="0" u="none" strike="noStrike" kern="1200" cap="none" spc="65"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for</a:t>
            </a:r>
            <a:r>
              <a:rPr kumimoji="0" lang="en-GB" sz="1100" b="0" i="0" u="none" strike="noStrike" kern="1200" cap="none" spc="9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 </a:t>
            </a:r>
            <a:r>
              <a:rPr kumimoji="0" lang="en-GB" sz="1100" b="0" i="0" u="none" strike="noStrike" kern="1200" cap="none" spc="6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&amp;</a:t>
            </a:r>
            <a:r>
              <a:rPr kumimoji="0" lang="en-GB" sz="1100" b="0" i="0" u="none" strike="noStrike" kern="1200" cap="none" spc="95"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 </a:t>
            </a:r>
            <a:r>
              <a:rPr kumimoji="0" lang="en-GB" sz="1100" b="0" i="0" u="none" strike="noStrike" kern="1200" cap="none" spc="65"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choose</a:t>
            </a:r>
            <a:r>
              <a:rPr kumimoji="0" lang="en-GB" sz="1100" b="0" i="0" u="none" strike="noStrike" kern="1200" cap="none" spc="9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 from the</a:t>
            </a:r>
            <a:r>
              <a:rPr kumimoji="0" lang="en-GB" sz="1100" b="0" i="0" u="none" strike="noStrike" kern="1200" cap="none" spc="95"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 </a:t>
            </a:r>
            <a:r>
              <a:rPr kumimoji="0" lang="en-GB" sz="1100" b="0" i="0" u="none" strike="noStrike" kern="1200" cap="none" spc="105"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menu</a:t>
            </a:r>
            <a:endParaRPr kumimoji="0" lang="en-GB" sz="1100" b="0" i="0" u="none" strike="noStrike" kern="1200" cap="none" spc="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endParaRPr>
          </a:p>
          <a:p>
            <a:pPr marL="173990" marR="0" lvl="0" indent="-161925" algn="l" defTabSz="457200" rtl="0" eaLnBrk="1" fontAlgn="auto" latinLnBrk="0" hangingPunct="1">
              <a:lnSpc>
                <a:spcPct val="100000"/>
              </a:lnSpc>
              <a:spcBef>
                <a:spcPts val="5"/>
              </a:spcBef>
              <a:spcAft>
                <a:spcPts val="0"/>
              </a:spcAft>
              <a:buClrTx/>
              <a:buSzTx/>
              <a:buFontTx/>
              <a:buChar char="•"/>
              <a:tabLst>
                <a:tab pos="174625" algn="l"/>
              </a:tabLst>
              <a:defRPr/>
            </a:pPr>
            <a:r>
              <a:rPr kumimoji="0" lang="en-GB" sz="1100" b="0" i="0" u="none" strike="noStrike" kern="1200" cap="none" spc="85"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Menu </a:t>
            </a:r>
            <a:r>
              <a:rPr kumimoji="0" lang="en-GB" sz="1100" b="0" i="0" u="none" strike="noStrike" kern="1200" cap="none" spc="8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items</a:t>
            </a:r>
            <a:r>
              <a:rPr kumimoji="0" lang="en-GB" sz="1100" b="0" i="0" u="none" strike="noStrike" kern="1200" cap="none" spc="9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 </a:t>
            </a:r>
            <a:r>
              <a:rPr kumimoji="0" lang="en-GB" sz="1100" b="0" i="0" u="none" strike="noStrike" kern="1200" cap="none" spc="105"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are</a:t>
            </a:r>
            <a:r>
              <a:rPr kumimoji="0" lang="en-GB" sz="1100" b="0" i="0" u="none" strike="noStrike" kern="1200" cap="none" spc="9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 </a:t>
            </a:r>
            <a:r>
              <a:rPr kumimoji="0" lang="en-GB" sz="1100" b="0" i="0" u="none" strike="noStrike" kern="1200" cap="none" spc="65"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colour</a:t>
            </a:r>
            <a:r>
              <a:rPr kumimoji="0" lang="en-GB" sz="1100" b="0" i="0" u="none" strike="noStrike" kern="1200" cap="none" spc="9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 </a:t>
            </a:r>
            <a:r>
              <a:rPr kumimoji="0" lang="en-GB" sz="1100" b="0" i="0" u="none" strike="noStrike" kern="1200" cap="none" spc="6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coded</a:t>
            </a:r>
            <a:r>
              <a:rPr kumimoji="0" lang="en-GB" sz="1100" b="0" i="0" u="none" strike="noStrike" kern="1200" cap="none" spc="9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 </a:t>
            </a:r>
            <a:r>
              <a:rPr kumimoji="0" lang="en-GB" sz="1100" b="0" i="0" u="none" strike="noStrike" kern="1200" cap="none" spc="7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into</a:t>
            </a:r>
            <a:r>
              <a:rPr kumimoji="0" lang="en-GB" sz="1100" b="0" i="0" u="none" strike="noStrike" kern="1200" cap="none" spc="85"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 </a:t>
            </a:r>
            <a:r>
              <a:rPr kumimoji="0" lang="en-GB" sz="1100" b="0" i="0" u="none" strike="noStrike" kern="1200" cap="none" spc="9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meat,</a:t>
            </a:r>
            <a:r>
              <a:rPr kumimoji="0" lang="en-GB" sz="1100" b="0" i="0" u="none" strike="noStrike" kern="1200" cap="none" spc="5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 </a:t>
            </a:r>
            <a:r>
              <a:rPr kumimoji="0" lang="en-GB" sz="1100" b="0" i="0" u="none" strike="noStrike" kern="1200" cap="none" spc="8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vegetarian,</a:t>
            </a:r>
            <a:r>
              <a:rPr kumimoji="0" lang="en-GB" sz="1100" b="0" i="0" u="none" strike="noStrike" kern="1200" cap="none" spc="5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 </a:t>
            </a:r>
            <a:r>
              <a:rPr kumimoji="0" lang="en-GB" sz="1100" b="0" i="0" u="none" strike="noStrike" kern="1200" cap="none" spc="9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desserts </a:t>
            </a:r>
            <a:r>
              <a:rPr kumimoji="0" lang="en-GB" sz="1100" b="0" i="0" u="none" strike="noStrike" kern="1200" cap="none" spc="6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&amp;</a:t>
            </a:r>
            <a:r>
              <a:rPr kumimoji="0" lang="en-GB" sz="1100" b="0" i="0" u="none" strike="noStrike" kern="1200" cap="none" spc="9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 </a:t>
            </a:r>
            <a:r>
              <a:rPr kumimoji="0" lang="en-GB" sz="1100" b="0" i="0" u="none" strike="noStrike" kern="1200" cap="none" spc="95"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more</a:t>
            </a:r>
            <a:endParaRPr kumimoji="0" lang="en-GB" sz="1100" b="0" i="0" u="none" strike="noStrike" kern="1200" cap="none" spc="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endParaRPr>
          </a:p>
          <a:p>
            <a:pPr marL="173990" marR="0" lvl="0" indent="-161925" algn="l" defTabSz="457200" rtl="0" eaLnBrk="1" fontAlgn="auto" latinLnBrk="0" hangingPunct="1">
              <a:lnSpc>
                <a:spcPct val="100000"/>
              </a:lnSpc>
              <a:spcBef>
                <a:spcPts val="10"/>
              </a:spcBef>
              <a:spcAft>
                <a:spcPts val="0"/>
              </a:spcAft>
              <a:buClrTx/>
              <a:buSzTx/>
              <a:buFontTx/>
              <a:buChar char="•"/>
              <a:tabLst>
                <a:tab pos="174625" algn="l"/>
              </a:tabLst>
              <a:defRPr/>
            </a:pPr>
            <a:r>
              <a:rPr kumimoji="0" lang="en-GB" sz="1100" b="0" i="0" u="none" strike="noStrike" kern="1200" cap="none" spc="5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Once</a:t>
            </a:r>
            <a:r>
              <a:rPr kumimoji="0" lang="en-GB" sz="1100" b="0" i="0" u="none" strike="noStrike" kern="1200" cap="none" spc="95"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 </a:t>
            </a:r>
            <a:r>
              <a:rPr kumimoji="0" lang="en-GB" sz="1100" b="0" i="0" u="none" strike="noStrike" kern="1200" cap="none" spc="55"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all</a:t>
            </a:r>
            <a:r>
              <a:rPr kumimoji="0" lang="en-GB" sz="1100" b="0" i="0" u="none" strike="noStrike" kern="1200" cap="none" spc="95"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 </a:t>
            </a:r>
            <a:r>
              <a:rPr kumimoji="0" lang="en-GB" sz="1100" b="0" i="0" u="none" strike="noStrike" kern="1200" cap="none" spc="85"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days</a:t>
            </a:r>
            <a:r>
              <a:rPr kumimoji="0" lang="en-GB" sz="1100" b="0" i="0" u="none" strike="noStrike" kern="1200" cap="none" spc="95"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 </a:t>
            </a:r>
            <a:r>
              <a:rPr kumimoji="0" lang="en-GB" sz="1100" b="0" i="0" u="none" strike="noStrike" kern="1200" cap="none" spc="85"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meals</a:t>
            </a:r>
            <a:r>
              <a:rPr kumimoji="0" lang="en-GB" sz="1100" b="0" i="0" u="none" strike="noStrike" kern="1200" cap="none" spc="95"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 </a:t>
            </a:r>
            <a:r>
              <a:rPr kumimoji="0" lang="en-GB" sz="1100" b="0" i="0" u="none" strike="noStrike" kern="1200" cap="none" spc="105"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are</a:t>
            </a:r>
            <a:r>
              <a:rPr kumimoji="0" lang="en-GB" sz="1100" b="0" i="0" u="none" strike="noStrike" kern="1200" cap="none" spc="95"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 </a:t>
            </a:r>
            <a:r>
              <a:rPr kumimoji="0" lang="en-GB" sz="1100" b="0" i="0" u="none" strike="noStrike" kern="1200" cap="none" spc="65"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selected</a:t>
            </a:r>
            <a:r>
              <a:rPr kumimoji="0" lang="en-GB" sz="1100" b="0" i="0" u="none" strike="noStrike" kern="1200" cap="none" spc="10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 </a:t>
            </a:r>
            <a:r>
              <a:rPr kumimoji="0" lang="en-GB" sz="1100" b="0" i="0" u="none" strike="noStrike" kern="1200" cap="none" spc="85"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your</a:t>
            </a:r>
            <a:r>
              <a:rPr kumimoji="0" lang="en-GB" sz="1100" b="0" i="0" u="none" strike="noStrike" kern="1200" cap="none" spc="95"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 </a:t>
            </a:r>
            <a:r>
              <a:rPr kumimoji="0" lang="en-GB" sz="1100" b="0" i="0" u="none" strike="noStrike" kern="1200" cap="none" spc="45"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child’s</a:t>
            </a:r>
            <a:r>
              <a:rPr kumimoji="0" lang="en-GB" sz="1100" b="0" i="0" u="none" strike="noStrike" kern="1200" cap="none" spc="95"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 </a:t>
            </a:r>
            <a:r>
              <a:rPr kumimoji="0" lang="en-GB" sz="1100" b="0" i="0" u="none" strike="noStrike" kern="1200" cap="none" spc="105"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menu</a:t>
            </a:r>
            <a:r>
              <a:rPr kumimoji="0" lang="en-GB" sz="1100" b="0" i="0" u="none" strike="noStrike" kern="1200" cap="none" spc="95"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 </a:t>
            </a:r>
            <a:r>
              <a:rPr kumimoji="0" lang="en-GB" sz="1100" b="0" i="0" u="none" strike="noStrike" kern="1200" cap="none" spc="45"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will</a:t>
            </a:r>
            <a:r>
              <a:rPr kumimoji="0" lang="en-GB" sz="1100" b="0" i="0" u="none" strike="noStrike" kern="1200" cap="none" spc="95"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 appear</a:t>
            </a:r>
            <a:r>
              <a:rPr kumimoji="0" lang="en-GB" sz="1100" b="0" i="0" u="none" strike="noStrike" kern="1200" cap="none" spc="10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 </a:t>
            </a:r>
            <a:r>
              <a:rPr kumimoji="0" lang="en-GB" sz="1100" b="0" i="0" u="none" strike="noStrike" kern="1200" cap="none" spc="7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in</a:t>
            </a:r>
            <a:r>
              <a:rPr kumimoji="0" lang="en-GB" sz="1100" b="0" i="0" u="none" strike="noStrike" kern="1200" cap="none" spc="95"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 </a:t>
            </a:r>
            <a:r>
              <a:rPr kumimoji="0" lang="en-GB" sz="1100" b="0" i="0" u="none" strike="noStrike" kern="1200" cap="none" spc="9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the</a:t>
            </a:r>
            <a:r>
              <a:rPr kumimoji="0" lang="en-GB" sz="1100" b="0" i="0" u="none" strike="noStrike" kern="1200" cap="none" spc="95"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 </a:t>
            </a:r>
            <a:r>
              <a:rPr kumimoji="0" lang="en-GB" sz="1100" b="0" i="0" u="none" strike="noStrike" kern="1200" cap="none" spc="8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right</a:t>
            </a:r>
            <a:r>
              <a:rPr kumimoji="0" lang="en-GB" sz="1100" b="0" i="0" u="none" strike="noStrike" kern="1200" cap="none" spc="95"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 </a:t>
            </a:r>
            <a:r>
              <a:rPr kumimoji="0" lang="en-GB" sz="1100" b="0" i="0" u="none" strike="noStrike" kern="1200" cap="none" spc="10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hand</a:t>
            </a:r>
            <a:r>
              <a:rPr kumimoji="0" lang="en-GB" sz="1100" b="0" i="0" u="none" strike="noStrike" kern="1200" cap="none" spc="95"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 </a:t>
            </a:r>
            <a:r>
              <a:rPr kumimoji="0" lang="en-GB" sz="1100" b="0" i="0" u="none" strike="noStrike" kern="1200" cap="none" spc="75"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column</a:t>
            </a:r>
            <a:endParaRPr kumimoji="0" lang="en-GB" sz="1100" b="0" i="0" u="none" strike="noStrike" kern="1200" cap="none" spc="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endParaRPr>
          </a:p>
          <a:p>
            <a:pPr marL="173990" marR="5080" lvl="0" indent="-161925" algn="l" defTabSz="457200" rtl="0" eaLnBrk="1" fontAlgn="auto" latinLnBrk="0" hangingPunct="1">
              <a:lnSpc>
                <a:spcPct val="100000"/>
              </a:lnSpc>
              <a:spcBef>
                <a:spcPts val="5"/>
              </a:spcBef>
              <a:spcAft>
                <a:spcPts val="0"/>
              </a:spcAft>
              <a:buClrTx/>
              <a:buSzTx/>
              <a:buFontTx/>
              <a:buChar char="•"/>
              <a:tabLst>
                <a:tab pos="174625" algn="l"/>
              </a:tabLst>
              <a:defRPr/>
            </a:pPr>
            <a:r>
              <a:rPr kumimoji="0" lang="en-GB" sz="1100" b="0" i="0" u="none" strike="noStrike" kern="1200" cap="none" spc="5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Once</a:t>
            </a:r>
            <a:r>
              <a:rPr kumimoji="0" lang="en-GB" sz="1100" b="0" i="0" u="none" strike="noStrike" kern="1200" cap="none" spc="9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 </a:t>
            </a:r>
            <a:r>
              <a:rPr kumimoji="0" lang="en-GB" sz="1100" b="0" i="0" u="none" strike="noStrike" kern="1200" cap="none" spc="7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confirmed,</a:t>
            </a:r>
            <a:r>
              <a:rPr kumimoji="0" lang="en-GB" sz="1100" b="0" i="0" u="none" strike="noStrike" kern="1200" cap="none" spc="5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 </a:t>
            </a:r>
            <a:r>
              <a:rPr kumimoji="0" lang="en-GB" sz="1100" b="0" i="0" u="none" strike="noStrike" kern="1200" cap="none" spc="8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simply</a:t>
            </a:r>
            <a:r>
              <a:rPr kumimoji="0" lang="en-GB" sz="1100" b="0" i="0" u="none" strike="noStrike" kern="1200" cap="none" spc="95"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 </a:t>
            </a:r>
            <a:r>
              <a:rPr kumimoji="0" lang="en-GB" sz="1100" b="0" i="0" u="none" strike="noStrike" kern="1200" cap="none" spc="65"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check</a:t>
            </a:r>
            <a:r>
              <a:rPr kumimoji="0" lang="en-GB" sz="1100" b="0" i="0" u="none" strike="noStrike" kern="1200" cap="none" spc="9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 </a:t>
            </a:r>
            <a:r>
              <a:rPr kumimoji="0" lang="en-GB" sz="1100" b="0" i="0" u="none" strike="noStrike" kern="1200" cap="none" spc="75"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out</a:t>
            </a:r>
            <a:r>
              <a:rPr kumimoji="0" lang="en-GB" sz="1100" b="0" i="0" u="none" strike="noStrike" kern="1200" cap="none" spc="9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 </a:t>
            </a:r>
            <a:r>
              <a:rPr kumimoji="0" lang="en-GB" sz="1100" b="0" i="0" u="none" strike="noStrike" kern="1200" cap="none" spc="10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and</a:t>
            </a:r>
            <a:r>
              <a:rPr kumimoji="0" lang="en-GB" sz="1100" b="0" i="0" u="none" strike="noStrike" kern="1200" cap="none" spc="95"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 </a:t>
            </a:r>
            <a:r>
              <a:rPr kumimoji="0" lang="en-GB" sz="1100" b="0" i="0" u="none" strike="noStrike" kern="1200" cap="none" spc="85"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your</a:t>
            </a:r>
            <a:r>
              <a:rPr kumimoji="0" lang="en-GB" sz="1100" b="0" i="0" u="none" strike="noStrike" kern="1200" cap="none" spc="9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 </a:t>
            </a:r>
            <a:r>
              <a:rPr kumimoji="0" lang="en-GB" sz="1100" b="0" i="0" u="none" strike="noStrike" kern="1200" cap="none" spc="45"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child’s</a:t>
            </a:r>
            <a:r>
              <a:rPr kumimoji="0" lang="en-GB" sz="1100" b="0" i="0" u="none" strike="noStrike" kern="1200" cap="none" spc="9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 </a:t>
            </a:r>
            <a:r>
              <a:rPr kumimoji="0" lang="en-GB" sz="1100" b="0" i="0" u="none" strike="noStrike" kern="1200" cap="none" spc="6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school</a:t>
            </a:r>
            <a:r>
              <a:rPr kumimoji="0" lang="en-GB" sz="1100" b="0" i="0" u="none" strike="noStrike" kern="1200" cap="none" spc="95"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 </a:t>
            </a:r>
            <a:r>
              <a:rPr kumimoji="0" lang="en-GB" sz="1100" b="0" i="0" u="none" strike="noStrike" kern="1200" cap="none" spc="85"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meals</a:t>
            </a:r>
            <a:r>
              <a:rPr kumimoji="0" lang="en-GB" sz="1100" b="0" i="0" u="none" strike="noStrike" kern="1200" cap="none" spc="9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 </a:t>
            </a:r>
            <a:r>
              <a:rPr kumimoji="0" lang="en-GB" sz="1100" b="0" i="0" u="none" strike="noStrike" kern="1200" cap="none" spc="45"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will</a:t>
            </a:r>
            <a:r>
              <a:rPr kumimoji="0" lang="en-GB" sz="1100" b="0" i="0" u="none" strike="noStrike" kern="1200" cap="none" spc="9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 </a:t>
            </a:r>
            <a:r>
              <a:rPr kumimoji="0" lang="en-GB" sz="1100" b="0" i="0" u="none" strike="noStrike" kern="1200" cap="none" spc="65"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be</a:t>
            </a:r>
            <a:r>
              <a:rPr kumimoji="0" lang="en-GB" sz="1100" b="0" i="0" u="none" strike="noStrike" kern="1200" cap="none" spc="95"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 </a:t>
            </a:r>
            <a:r>
              <a:rPr kumimoji="0" lang="en-GB" sz="1100" b="0" i="0" u="none" strike="noStrike" kern="1200" cap="none" spc="85"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served</a:t>
            </a:r>
            <a:r>
              <a:rPr kumimoji="0" lang="en-GB" sz="1100" b="0" i="0" u="none" strike="noStrike" kern="1200" cap="none" spc="9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 </a:t>
            </a:r>
            <a:r>
              <a:rPr kumimoji="0" lang="en-GB" sz="1100" b="0" i="0" u="none" strike="noStrike" kern="1200" cap="none" spc="65"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to</a:t>
            </a:r>
            <a:r>
              <a:rPr kumimoji="0" lang="en-GB" sz="1100" b="0" i="0" u="none" strike="noStrike" kern="1200" cap="none" spc="9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 </a:t>
            </a:r>
            <a:r>
              <a:rPr kumimoji="0" lang="en-GB" sz="1100" b="0" i="0" u="none" strike="noStrike" kern="1200" cap="none" spc="10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them</a:t>
            </a:r>
            <a:r>
              <a:rPr kumimoji="0" lang="en-GB" sz="1100" b="0" i="0" u="none" strike="noStrike" kern="1200" cap="none" spc="95"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 </a:t>
            </a:r>
            <a:r>
              <a:rPr kumimoji="0" lang="en-GB" sz="1100" b="0" i="0" u="none" strike="noStrike" kern="1200" cap="none" spc="8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on </a:t>
            </a:r>
            <a:r>
              <a:rPr kumimoji="0" lang="en-GB" sz="1100" b="0" i="0" u="none" strike="noStrike" kern="1200" cap="none" spc="-16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 </a:t>
            </a:r>
            <a:r>
              <a:rPr kumimoji="0" lang="en-GB" sz="1100" b="0" i="0" u="none" strike="noStrike" kern="1200" cap="none" spc="9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the</a:t>
            </a:r>
            <a:r>
              <a:rPr kumimoji="0" lang="en-GB" sz="1100" b="0" i="0" u="none" strike="noStrike" kern="1200" cap="none" spc="85"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 days</a:t>
            </a:r>
            <a:r>
              <a:rPr kumimoji="0" lang="en-GB" sz="1100" b="0" i="0" u="none" strike="noStrike" kern="1200" cap="none" spc="9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 </a:t>
            </a:r>
            <a:r>
              <a:rPr kumimoji="0" lang="en-GB" sz="1100" b="0" i="0" u="none" strike="noStrike" kern="1200" cap="none" spc="65"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selected</a:t>
            </a:r>
            <a:endParaRPr kumimoji="0" lang="en-GB" sz="16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 name="Trapezoid 25">
            <a:extLst>
              <a:ext uri="{FF2B5EF4-FFF2-40B4-BE49-F238E27FC236}">
                <a16:creationId xmlns:a16="http://schemas.microsoft.com/office/drawing/2014/main" xmlns="" id="{7AF504C9-EE85-4DE0-AFB5-8404B5C12227}"/>
              </a:ext>
            </a:extLst>
          </p:cNvPr>
          <p:cNvSpPr/>
          <p:nvPr/>
        </p:nvSpPr>
        <p:spPr>
          <a:xfrm rot="16026101">
            <a:off x="1649589" y="44968"/>
            <a:ext cx="540269" cy="3202366"/>
          </a:xfrm>
          <a:custGeom>
            <a:avLst/>
            <a:gdLst>
              <a:gd name="connsiteX0" fmla="*/ 0 w 684826"/>
              <a:gd name="connsiteY0" fmla="*/ 2640327 h 2640327"/>
              <a:gd name="connsiteX1" fmla="*/ 100765 w 684826"/>
              <a:gd name="connsiteY1" fmla="*/ 0 h 2640327"/>
              <a:gd name="connsiteX2" fmla="*/ 584061 w 684826"/>
              <a:gd name="connsiteY2" fmla="*/ 0 h 2640327"/>
              <a:gd name="connsiteX3" fmla="*/ 684826 w 684826"/>
              <a:gd name="connsiteY3" fmla="*/ 2640327 h 2640327"/>
              <a:gd name="connsiteX4" fmla="*/ 0 w 684826"/>
              <a:gd name="connsiteY4" fmla="*/ 2640327 h 2640327"/>
              <a:gd name="connsiteX0" fmla="*/ 0 w 584061"/>
              <a:gd name="connsiteY0" fmla="*/ 2640327 h 2793440"/>
              <a:gd name="connsiteX1" fmla="*/ 100765 w 584061"/>
              <a:gd name="connsiteY1" fmla="*/ 0 h 2793440"/>
              <a:gd name="connsiteX2" fmla="*/ 584061 w 584061"/>
              <a:gd name="connsiteY2" fmla="*/ 0 h 2793440"/>
              <a:gd name="connsiteX3" fmla="*/ 558937 w 584061"/>
              <a:gd name="connsiteY3" fmla="*/ 2793440 h 2793440"/>
              <a:gd name="connsiteX4" fmla="*/ 0 w 584061"/>
              <a:gd name="connsiteY4" fmla="*/ 2640327 h 27934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84061" h="2793440">
                <a:moveTo>
                  <a:pt x="0" y="2640327"/>
                </a:moveTo>
                <a:lnTo>
                  <a:pt x="100765" y="0"/>
                </a:lnTo>
                <a:lnTo>
                  <a:pt x="584061" y="0"/>
                </a:lnTo>
                <a:lnTo>
                  <a:pt x="558937" y="2793440"/>
                </a:lnTo>
                <a:lnTo>
                  <a:pt x="0" y="2640327"/>
                </a:lnTo>
                <a:close/>
              </a:path>
            </a:pathLst>
          </a:custGeom>
          <a:solidFill>
            <a:srgbClr val="E301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TextBox 69">
            <a:extLst>
              <a:ext uri="{FF2B5EF4-FFF2-40B4-BE49-F238E27FC236}">
                <a16:creationId xmlns:a16="http://schemas.microsoft.com/office/drawing/2014/main" xmlns="" id="{CBBFF352-13E3-4438-92A2-61DC766D55D9}"/>
              </a:ext>
            </a:extLst>
          </p:cNvPr>
          <p:cNvSpPr txBox="1"/>
          <p:nvPr/>
        </p:nvSpPr>
        <p:spPr>
          <a:xfrm>
            <a:off x="304801" y="1451599"/>
            <a:ext cx="3505199" cy="369332"/>
          </a:xfrm>
          <a:prstGeom prst="rect">
            <a:avLst/>
          </a:prstGeom>
          <a:noFill/>
        </p:spPr>
        <p:txBody>
          <a:bodyPr wrap="square">
            <a:spAutoFit/>
          </a:bodyPr>
          <a:lstStyle/>
          <a:p>
            <a:pPr marL="12700" marR="5080">
              <a:spcBef>
                <a:spcPts val="745"/>
              </a:spcBef>
            </a:pPr>
            <a:r>
              <a:rPr lang="en-GB" sz="1800" b="1" dirty="0">
                <a:solidFill>
                  <a:srgbClr val="FFFFFF"/>
                </a:solidFill>
                <a:latin typeface="American Typewriter Std Med" panose="02090504030505020304" pitchFamily="18" charset="0"/>
                <a:cs typeface="Courier New"/>
              </a:rPr>
              <a:t>Benefits of the system</a:t>
            </a:r>
            <a:endParaRPr lang="en-GB" sz="1800" dirty="0">
              <a:latin typeface="American Typewriter Std Med" panose="02090504030505020304" pitchFamily="18" charset="0"/>
              <a:cs typeface="Courier New"/>
            </a:endParaRPr>
          </a:p>
        </p:txBody>
      </p:sp>
      <p:sp>
        <p:nvSpPr>
          <p:cNvPr id="72" name="TextBox 71">
            <a:extLst>
              <a:ext uri="{FF2B5EF4-FFF2-40B4-BE49-F238E27FC236}">
                <a16:creationId xmlns:a16="http://schemas.microsoft.com/office/drawing/2014/main" xmlns="" id="{901DA71D-3A2A-4017-8CF7-36A5B2DA3FCE}"/>
              </a:ext>
            </a:extLst>
          </p:cNvPr>
          <p:cNvSpPr txBox="1"/>
          <p:nvPr/>
        </p:nvSpPr>
        <p:spPr>
          <a:xfrm>
            <a:off x="304799" y="2047537"/>
            <a:ext cx="4495801" cy="1715854"/>
          </a:xfrm>
          <a:prstGeom prst="rect">
            <a:avLst/>
          </a:prstGeom>
          <a:noFill/>
        </p:spPr>
        <p:txBody>
          <a:bodyPr wrap="square">
            <a:spAutoFit/>
          </a:bodyPr>
          <a:lstStyle/>
          <a:p>
            <a:pPr marL="184150" marR="0" lvl="0" indent="-171450" algn="l" defTabSz="457200" rtl="0" eaLnBrk="1" fontAlgn="auto" latinLnBrk="0" hangingPunct="1">
              <a:lnSpc>
                <a:spcPct val="100000"/>
              </a:lnSpc>
              <a:spcBef>
                <a:spcPts val="745"/>
              </a:spcBef>
              <a:spcAft>
                <a:spcPts val="0"/>
              </a:spcAft>
              <a:buClrTx/>
              <a:buSzTx/>
              <a:buFont typeface="Arial" panose="020B0604020202020204" pitchFamily="34" charset="0"/>
              <a:buChar char="•"/>
              <a:tabLst/>
              <a:defRPr/>
            </a:pPr>
            <a:r>
              <a:rPr kumimoji="0" lang="en-GB" sz="1100" b="0" i="0" u="none" strike="noStrike" kern="1200" cap="none" spc="65"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Allergens are flagged on the tablet for the  kitchen staff, creating a safer environment.</a:t>
            </a:r>
          </a:p>
          <a:p>
            <a:pPr marL="184150" marR="0" lvl="0" indent="-171450" algn="l" defTabSz="457200" rtl="0" eaLnBrk="1" fontAlgn="auto" latinLnBrk="0" hangingPunct="1">
              <a:lnSpc>
                <a:spcPct val="100000"/>
              </a:lnSpc>
              <a:spcBef>
                <a:spcPts val="745"/>
              </a:spcBef>
              <a:spcAft>
                <a:spcPts val="0"/>
              </a:spcAft>
              <a:buClrTx/>
              <a:buSzTx/>
              <a:buFont typeface="Arial" panose="020B0604020202020204" pitchFamily="34" charset="0"/>
              <a:buChar char="•"/>
              <a:tabLst/>
              <a:defRPr/>
            </a:pPr>
            <a:r>
              <a:rPr kumimoji="0" lang="en-GB" sz="1100" b="0" i="0" u="none" strike="noStrike" kern="1200" cap="none" spc="65"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Children with Special Dietary needs are flagged  in the system with clear instructions for  parents.</a:t>
            </a:r>
          </a:p>
          <a:p>
            <a:pPr marL="184150" marR="0" lvl="0" indent="-171450" algn="l" defTabSz="457200" rtl="0" eaLnBrk="1" fontAlgn="auto" latinLnBrk="0" hangingPunct="1">
              <a:lnSpc>
                <a:spcPct val="100000"/>
              </a:lnSpc>
              <a:spcBef>
                <a:spcPts val="745"/>
              </a:spcBef>
              <a:spcAft>
                <a:spcPts val="0"/>
              </a:spcAft>
              <a:buClrTx/>
              <a:buSzTx/>
              <a:buFont typeface="Arial" panose="020B0604020202020204" pitchFamily="34" charset="0"/>
              <a:buChar char="•"/>
              <a:tabLst/>
              <a:defRPr/>
            </a:pPr>
            <a:r>
              <a:rPr kumimoji="0" lang="en-GB" sz="1100" b="0" i="0" u="none" strike="noStrike" kern="1200" cap="none" spc="65"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Ordering is easy and pictures aid in  communication.</a:t>
            </a:r>
          </a:p>
          <a:p>
            <a:pPr marL="184150" marR="0" lvl="0" indent="-171450" algn="l" defTabSz="457200" rtl="0" eaLnBrk="1" fontAlgn="auto" latinLnBrk="0" hangingPunct="1">
              <a:lnSpc>
                <a:spcPct val="100000"/>
              </a:lnSpc>
              <a:spcBef>
                <a:spcPts val="745"/>
              </a:spcBef>
              <a:spcAft>
                <a:spcPts val="0"/>
              </a:spcAft>
              <a:buClrTx/>
              <a:buSzTx/>
              <a:buFont typeface="Arial" panose="020B0604020202020204" pitchFamily="34" charset="0"/>
              <a:buChar char="•"/>
              <a:tabLst/>
              <a:defRPr/>
            </a:pPr>
            <a:r>
              <a:rPr kumimoji="0" lang="en-GB" sz="1100" b="0" i="0" u="none" strike="noStrike" kern="1200" cap="none" spc="65"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Parents are able to have more than one child  linked to their account.</a:t>
            </a:r>
            <a:endParaRPr kumimoji="0" lang="en-GB" sz="16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11" name="object 30">
            <a:extLst>
              <a:ext uri="{FF2B5EF4-FFF2-40B4-BE49-F238E27FC236}">
                <a16:creationId xmlns:a16="http://schemas.microsoft.com/office/drawing/2014/main" xmlns="" id="{37ABB74D-212C-4DEA-AE19-EFAB8AE41586}"/>
              </a:ext>
            </a:extLst>
          </p:cNvPr>
          <p:cNvPicPr/>
          <p:nvPr/>
        </p:nvPicPr>
        <p:blipFill>
          <a:blip r:embed="rId2" cstate="print"/>
          <a:stretch>
            <a:fillRect/>
          </a:stretch>
        </p:blipFill>
        <p:spPr>
          <a:xfrm>
            <a:off x="4800600" y="2047537"/>
            <a:ext cx="1802373" cy="1000463"/>
          </a:xfrm>
          <a:prstGeom prst="rect">
            <a:avLst/>
          </a:prstGeom>
          <a:effectLst>
            <a:outerShdw blurRad="50800" dist="38100" dir="2700000" algn="tl" rotWithShape="0">
              <a:prstClr val="black">
                <a:alpha val="40000"/>
              </a:prstClr>
            </a:outerShdw>
          </a:effectLst>
        </p:spPr>
      </p:pic>
      <p:sp>
        <p:nvSpPr>
          <p:cNvPr id="12" name="TextBox 11">
            <a:extLst>
              <a:ext uri="{FF2B5EF4-FFF2-40B4-BE49-F238E27FC236}">
                <a16:creationId xmlns:a16="http://schemas.microsoft.com/office/drawing/2014/main" xmlns="" id="{0C1FF3C6-2587-400A-A6F1-FDA0FC8B8956}"/>
              </a:ext>
            </a:extLst>
          </p:cNvPr>
          <p:cNvSpPr txBox="1"/>
          <p:nvPr/>
        </p:nvSpPr>
        <p:spPr>
          <a:xfrm>
            <a:off x="326400" y="4505004"/>
            <a:ext cx="6205199" cy="600164"/>
          </a:xfrm>
          <a:prstGeom prst="rect">
            <a:avLst/>
          </a:prstGeom>
          <a:noFill/>
        </p:spPr>
        <p:txBody>
          <a:bodyPr wrap="square">
            <a:spAutoFit/>
          </a:bodyPr>
          <a:lstStyle/>
          <a:p>
            <a:pPr marL="12700" marR="0" lvl="0" indent="0" defTabSz="4572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We  are able to communicate with you directly  (as long as you opt in to hear from us) allowing  parents access to information on special theme  days, menu updates, upcoming events, news &amp;  more!</a:t>
            </a:r>
            <a:endParaRPr kumimoji="0" lang="en-GB" sz="1200" b="0" i="0" u="none" strike="noStrike" kern="1200" cap="none" spc="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endParaRPr>
          </a:p>
        </p:txBody>
      </p:sp>
      <p:pic>
        <p:nvPicPr>
          <p:cNvPr id="13" name="object 6">
            <a:extLst>
              <a:ext uri="{FF2B5EF4-FFF2-40B4-BE49-F238E27FC236}">
                <a16:creationId xmlns:a16="http://schemas.microsoft.com/office/drawing/2014/main" xmlns="" id="{BA5948EE-E162-48A3-B460-A532FAA49D27}"/>
              </a:ext>
            </a:extLst>
          </p:cNvPr>
          <p:cNvPicPr/>
          <p:nvPr/>
        </p:nvPicPr>
        <p:blipFill>
          <a:blip r:embed="rId3" cstate="print"/>
          <a:stretch>
            <a:fillRect/>
          </a:stretch>
        </p:blipFill>
        <p:spPr>
          <a:xfrm>
            <a:off x="326400" y="3886200"/>
            <a:ext cx="2395199" cy="523220"/>
          </a:xfrm>
          <a:prstGeom prst="rect">
            <a:avLst/>
          </a:prstGeom>
        </p:spPr>
      </p:pic>
      <p:sp>
        <p:nvSpPr>
          <p:cNvPr id="14" name="TextBox 13">
            <a:extLst>
              <a:ext uri="{FF2B5EF4-FFF2-40B4-BE49-F238E27FC236}">
                <a16:creationId xmlns:a16="http://schemas.microsoft.com/office/drawing/2014/main" xmlns="" id="{752EFB49-F4CB-49E2-9774-1A364F894B54}"/>
              </a:ext>
            </a:extLst>
          </p:cNvPr>
          <p:cNvSpPr txBox="1"/>
          <p:nvPr/>
        </p:nvSpPr>
        <p:spPr>
          <a:xfrm>
            <a:off x="468806" y="3925506"/>
            <a:ext cx="2395199" cy="369332"/>
          </a:xfrm>
          <a:prstGeom prst="rect">
            <a:avLst/>
          </a:prstGeom>
          <a:noFill/>
        </p:spPr>
        <p:txBody>
          <a:bodyPr wrap="square">
            <a:spAutoFit/>
          </a:bodyPr>
          <a:lstStyle/>
          <a:p>
            <a:pPr marL="12700" marR="5080">
              <a:spcBef>
                <a:spcPts val="745"/>
              </a:spcBef>
            </a:pPr>
            <a:r>
              <a:rPr lang="en-GB" sz="1800" b="1" dirty="0">
                <a:solidFill>
                  <a:srgbClr val="FFFFFF"/>
                </a:solidFill>
                <a:latin typeface="American Typewriter Std Med" panose="02090504030505020304" pitchFamily="18" charset="0"/>
                <a:cs typeface="Courier New"/>
              </a:rPr>
              <a:t>News &amp; Updates</a:t>
            </a:r>
            <a:endParaRPr lang="en-GB" sz="1800" dirty="0">
              <a:latin typeface="American Typewriter Std Med" panose="02090504030505020304" pitchFamily="18" charset="0"/>
              <a:cs typeface="Courier New"/>
            </a:endParaRPr>
          </a:p>
        </p:txBody>
      </p:sp>
      <p:sp>
        <p:nvSpPr>
          <p:cNvPr id="15" name="Trapezoid 25">
            <a:extLst>
              <a:ext uri="{FF2B5EF4-FFF2-40B4-BE49-F238E27FC236}">
                <a16:creationId xmlns:a16="http://schemas.microsoft.com/office/drawing/2014/main" xmlns="" id="{F2C0F407-BE39-40D4-A3F6-DEE3C83AE991}"/>
              </a:ext>
            </a:extLst>
          </p:cNvPr>
          <p:cNvSpPr/>
          <p:nvPr/>
        </p:nvSpPr>
        <p:spPr>
          <a:xfrm rot="16026101">
            <a:off x="1243671" y="4336544"/>
            <a:ext cx="560657" cy="2369882"/>
          </a:xfrm>
          <a:custGeom>
            <a:avLst/>
            <a:gdLst>
              <a:gd name="connsiteX0" fmla="*/ 0 w 684826"/>
              <a:gd name="connsiteY0" fmla="*/ 2640327 h 2640327"/>
              <a:gd name="connsiteX1" fmla="*/ 100765 w 684826"/>
              <a:gd name="connsiteY1" fmla="*/ 0 h 2640327"/>
              <a:gd name="connsiteX2" fmla="*/ 584061 w 684826"/>
              <a:gd name="connsiteY2" fmla="*/ 0 h 2640327"/>
              <a:gd name="connsiteX3" fmla="*/ 684826 w 684826"/>
              <a:gd name="connsiteY3" fmla="*/ 2640327 h 2640327"/>
              <a:gd name="connsiteX4" fmla="*/ 0 w 684826"/>
              <a:gd name="connsiteY4" fmla="*/ 2640327 h 2640327"/>
              <a:gd name="connsiteX0" fmla="*/ 0 w 584061"/>
              <a:gd name="connsiteY0" fmla="*/ 2640327 h 2793440"/>
              <a:gd name="connsiteX1" fmla="*/ 100765 w 584061"/>
              <a:gd name="connsiteY1" fmla="*/ 0 h 2793440"/>
              <a:gd name="connsiteX2" fmla="*/ 584061 w 584061"/>
              <a:gd name="connsiteY2" fmla="*/ 0 h 2793440"/>
              <a:gd name="connsiteX3" fmla="*/ 558937 w 584061"/>
              <a:gd name="connsiteY3" fmla="*/ 2793440 h 2793440"/>
              <a:gd name="connsiteX4" fmla="*/ 0 w 584061"/>
              <a:gd name="connsiteY4" fmla="*/ 2640327 h 27934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84061" h="2793440">
                <a:moveTo>
                  <a:pt x="0" y="2640327"/>
                </a:moveTo>
                <a:lnTo>
                  <a:pt x="100765" y="0"/>
                </a:lnTo>
                <a:lnTo>
                  <a:pt x="584061" y="0"/>
                </a:lnTo>
                <a:lnTo>
                  <a:pt x="558937" y="2793440"/>
                </a:lnTo>
                <a:lnTo>
                  <a:pt x="0" y="2640327"/>
                </a:lnTo>
                <a:close/>
              </a:path>
            </a:pathLst>
          </a:custGeom>
          <a:solidFill>
            <a:srgbClr val="FBBA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TextBox 15">
            <a:extLst>
              <a:ext uri="{FF2B5EF4-FFF2-40B4-BE49-F238E27FC236}">
                <a16:creationId xmlns:a16="http://schemas.microsoft.com/office/drawing/2014/main" xmlns="" id="{77072912-70A9-4B64-AD51-16C47D65D357}"/>
              </a:ext>
            </a:extLst>
          </p:cNvPr>
          <p:cNvSpPr txBox="1"/>
          <p:nvPr/>
        </p:nvSpPr>
        <p:spPr>
          <a:xfrm>
            <a:off x="326401" y="5337798"/>
            <a:ext cx="2395199" cy="369332"/>
          </a:xfrm>
          <a:prstGeom prst="rect">
            <a:avLst/>
          </a:prstGeom>
          <a:noFill/>
        </p:spPr>
        <p:txBody>
          <a:bodyPr wrap="square">
            <a:spAutoFit/>
          </a:bodyPr>
          <a:lstStyle/>
          <a:p>
            <a:pPr marL="12700" marR="5080">
              <a:spcBef>
                <a:spcPts val="745"/>
              </a:spcBef>
            </a:pPr>
            <a:r>
              <a:rPr lang="en-GB" sz="1800" b="1" dirty="0">
                <a:solidFill>
                  <a:srgbClr val="FFFFFF"/>
                </a:solidFill>
                <a:latin typeface="American Typewriter Std Med" panose="02090504030505020304" pitchFamily="18" charset="0"/>
                <a:cs typeface="Courier New"/>
              </a:rPr>
              <a:t>Our Food Promise</a:t>
            </a:r>
            <a:endParaRPr lang="en-GB" sz="1800" dirty="0">
              <a:latin typeface="American Typewriter Std Med" panose="02090504030505020304" pitchFamily="18" charset="0"/>
              <a:cs typeface="Courier New"/>
            </a:endParaRPr>
          </a:p>
        </p:txBody>
      </p:sp>
      <p:sp>
        <p:nvSpPr>
          <p:cNvPr id="17" name="TextBox 16">
            <a:extLst>
              <a:ext uri="{FF2B5EF4-FFF2-40B4-BE49-F238E27FC236}">
                <a16:creationId xmlns:a16="http://schemas.microsoft.com/office/drawing/2014/main" xmlns="" id="{BB01ADD4-F1BE-49D4-9A99-33B0F286ED3E}"/>
              </a:ext>
            </a:extLst>
          </p:cNvPr>
          <p:cNvSpPr txBox="1"/>
          <p:nvPr/>
        </p:nvSpPr>
        <p:spPr>
          <a:xfrm>
            <a:off x="304800" y="7162800"/>
            <a:ext cx="4855201" cy="1974900"/>
          </a:xfrm>
          <a:prstGeom prst="rect">
            <a:avLst/>
          </a:prstGeom>
          <a:noFill/>
        </p:spPr>
        <p:txBody>
          <a:bodyPr wrap="square">
            <a:spAutoFit/>
          </a:bodyPr>
          <a:lstStyle/>
          <a:p>
            <a:pPr marL="184150" indent="-171450" defTabSz="457200">
              <a:spcBef>
                <a:spcPts val="745"/>
              </a:spcBef>
              <a:buFont typeface="Arial" panose="020B0604020202020204" pitchFamily="34" charset="0"/>
              <a:buChar char="•"/>
              <a:defRPr/>
            </a:pPr>
            <a:r>
              <a:rPr kumimoji="0" lang="en-GB" sz="1100" b="0" i="0" u="none" strike="noStrike" kern="1200" cap="none" spc="65"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What pupils like to eat</a:t>
            </a:r>
          </a:p>
          <a:p>
            <a:pPr marL="184150" marR="0" lvl="0" indent="-171450" algn="l" defTabSz="457200" rtl="0" eaLnBrk="1" fontAlgn="auto" latinLnBrk="0" hangingPunct="1">
              <a:lnSpc>
                <a:spcPct val="100000"/>
              </a:lnSpc>
              <a:spcBef>
                <a:spcPts val="745"/>
              </a:spcBef>
              <a:spcAft>
                <a:spcPts val="0"/>
              </a:spcAft>
              <a:buClrTx/>
              <a:buSzTx/>
              <a:buFont typeface="Arial" panose="020B0604020202020204" pitchFamily="34" charset="0"/>
              <a:buChar char="•"/>
              <a:tabLst/>
              <a:defRPr/>
            </a:pPr>
            <a:r>
              <a:rPr kumimoji="0" lang="en-GB" sz="1100" b="0" i="0" u="none" strike="noStrike" kern="1200" cap="none" spc="65"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Why they want to eat it; and</a:t>
            </a:r>
          </a:p>
          <a:p>
            <a:pPr marL="184150" marR="0" lvl="0" indent="-171450" algn="l" defTabSz="457200" rtl="0" eaLnBrk="1" fontAlgn="auto" latinLnBrk="0" hangingPunct="1">
              <a:lnSpc>
                <a:spcPct val="100000"/>
              </a:lnSpc>
              <a:spcBef>
                <a:spcPts val="745"/>
              </a:spcBef>
              <a:spcAft>
                <a:spcPts val="0"/>
              </a:spcAft>
              <a:buClrTx/>
              <a:buSzTx/>
              <a:buFont typeface="Arial" panose="020B0604020202020204" pitchFamily="34" charset="0"/>
              <a:buChar char="•"/>
              <a:tabLst/>
              <a:defRPr/>
            </a:pPr>
            <a:r>
              <a:rPr kumimoji="0" lang="en-GB" sz="1100" b="0" i="0" u="none" strike="noStrike" kern="1200" cap="none" spc="65"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How they like to eat</a:t>
            </a:r>
          </a:p>
          <a:p>
            <a:pPr marL="184150" marR="0" lvl="0" indent="-171450" algn="l" defTabSz="457200" rtl="0" eaLnBrk="1" fontAlgn="auto" latinLnBrk="0" hangingPunct="1">
              <a:lnSpc>
                <a:spcPct val="100000"/>
              </a:lnSpc>
              <a:spcBef>
                <a:spcPts val="745"/>
              </a:spcBef>
              <a:spcAft>
                <a:spcPts val="0"/>
              </a:spcAft>
              <a:buClrTx/>
              <a:buSzTx/>
              <a:buFont typeface="Arial" panose="020B0604020202020204" pitchFamily="34" charset="0"/>
              <a:buChar char="•"/>
              <a:tabLst/>
              <a:defRPr/>
            </a:pPr>
            <a:r>
              <a:rPr kumimoji="0" lang="en-GB" sz="1100" b="0" i="0" u="none" strike="noStrike" kern="1200" cap="none" spc="65"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The dining experience and environment and what they want to improve the experience  and why?</a:t>
            </a:r>
          </a:p>
          <a:p>
            <a:pPr marL="12700" marR="0" lvl="0" indent="0" algn="l" defTabSz="457200" rtl="0" eaLnBrk="1" fontAlgn="auto" latinLnBrk="0" hangingPunct="1">
              <a:lnSpc>
                <a:spcPct val="100000"/>
              </a:lnSpc>
              <a:spcBef>
                <a:spcPts val="745"/>
              </a:spcBef>
              <a:spcAft>
                <a:spcPts val="0"/>
              </a:spcAft>
              <a:buClrTx/>
              <a:buSzTx/>
              <a:buFontTx/>
              <a:buNone/>
              <a:tabLst/>
              <a:defRPr/>
            </a:pPr>
            <a:r>
              <a:rPr kumimoji="0" lang="en-GB" sz="1100" b="0" i="0" u="none" strike="noStrike" kern="1200" cap="none" spc="65"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Our menu is fully compliant with government school food standards, Soil Association’s Food  for Life standards and are the result of ongoing taste tests from pupils and parents.</a:t>
            </a:r>
          </a:p>
        </p:txBody>
      </p:sp>
      <p:sp>
        <p:nvSpPr>
          <p:cNvPr id="19" name="TextBox 18">
            <a:extLst>
              <a:ext uri="{FF2B5EF4-FFF2-40B4-BE49-F238E27FC236}">
                <a16:creationId xmlns:a16="http://schemas.microsoft.com/office/drawing/2014/main" xmlns="" id="{7C08CFE0-E6DD-4484-B0F0-91D1CF0E5FE4}"/>
              </a:ext>
            </a:extLst>
          </p:cNvPr>
          <p:cNvSpPr txBox="1"/>
          <p:nvPr/>
        </p:nvSpPr>
        <p:spPr>
          <a:xfrm>
            <a:off x="304799" y="5841514"/>
            <a:ext cx="6205199" cy="1367041"/>
          </a:xfrm>
          <a:prstGeom prst="rect">
            <a:avLst/>
          </a:prstGeom>
          <a:noFill/>
        </p:spPr>
        <p:txBody>
          <a:bodyPr wrap="square">
            <a:spAutoFit/>
          </a:bodyPr>
          <a:lstStyle/>
          <a:p>
            <a:pPr marL="12700" marR="0" lvl="0" indent="0" algn="l" defTabSz="457200" rtl="0" eaLnBrk="1" fontAlgn="auto" latinLnBrk="0" hangingPunct="1">
              <a:lnSpc>
                <a:spcPct val="100000"/>
              </a:lnSpc>
              <a:spcBef>
                <a:spcPts val="745"/>
              </a:spcBef>
              <a:spcAft>
                <a:spcPts val="0"/>
              </a:spcAft>
              <a:buClrTx/>
              <a:buSzTx/>
              <a:buFontTx/>
              <a:buNone/>
              <a:tabLst/>
              <a:defRPr/>
            </a:pPr>
            <a:r>
              <a:rPr kumimoji="0" lang="en-GB" sz="1100" b="0" i="0" u="none" strike="noStrike" kern="1200" cap="none" spc="65"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Our menus are co-developed with pupils in key stage 1 and 2, our primary school lunch  menu for pupils aged 5-11.</a:t>
            </a:r>
          </a:p>
          <a:p>
            <a:pPr marL="12700" marR="0" lvl="0" indent="0" algn="l" defTabSz="457200" rtl="0" eaLnBrk="1" fontAlgn="auto" latinLnBrk="0" hangingPunct="1">
              <a:lnSpc>
                <a:spcPct val="100000"/>
              </a:lnSpc>
              <a:spcBef>
                <a:spcPts val="745"/>
              </a:spcBef>
              <a:spcAft>
                <a:spcPts val="0"/>
              </a:spcAft>
              <a:buClrTx/>
              <a:buSzTx/>
              <a:buFontTx/>
              <a:buNone/>
              <a:tabLst/>
              <a:defRPr/>
            </a:pPr>
            <a:r>
              <a:rPr kumimoji="0" lang="en-GB" sz="1100" b="0" i="0" u="none" strike="noStrike" kern="1200" cap="none" spc="65"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The dishes featured on our School Food United menus have been influenced by high-street food trends and reflects the diverse and varied foods that appeal to and are expected of by today’s generation. Our menus have been pupil-led through a series of consultations and  workshops and where we explored:</a:t>
            </a:r>
          </a:p>
        </p:txBody>
      </p:sp>
    </p:spTree>
    <p:extLst>
      <p:ext uri="{BB962C8B-B14F-4D97-AF65-F5344CB8AC3E}">
        <p14:creationId xmlns:p14="http://schemas.microsoft.com/office/powerpoint/2010/main" val="7154482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rapezoid 25">
            <a:extLst>
              <a:ext uri="{FF2B5EF4-FFF2-40B4-BE49-F238E27FC236}">
                <a16:creationId xmlns:a16="http://schemas.microsoft.com/office/drawing/2014/main" xmlns="" id="{B53BDE1F-EA67-48D2-A7E3-E2ED2807F3C1}"/>
              </a:ext>
            </a:extLst>
          </p:cNvPr>
          <p:cNvSpPr/>
          <p:nvPr/>
        </p:nvSpPr>
        <p:spPr>
          <a:xfrm rot="16026101">
            <a:off x="1649589" y="44968"/>
            <a:ext cx="540269" cy="3202366"/>
          </a:xfrm>
          <a:custGeom>
            <a:avLst/>
            <a:gdLst>
              <a:gd name="connsiteX0" fmla="*/ 0 w 684826"/>
              <a:gd name="connsiteY0" fmla="*/ 2640327 h 2640327"/>
              <a:gd name="connsiteX1" fmla="*/ 100765 w 684826"/>
              <a:gd name="connsiteY1" fmla="*/ 0 h 2640327"/>
              <a:gd name="connsiteX2" fmla="*/ 584061 w 684826"/>
              <a:gd name="connsiteY2" fmla="*/ 0 h 2640327"/>
              <a:gd name="connsiteX3" fmla="*/ 684826 w 684826"/>
              <a:gd name="connsiteY3" fmla="*/ 2640327 h 2640327"/>
              <a:gd name="connsiteX4" fmla="*/ 0 w 684826"/>
              <a:gd name="connsiteY4" fmla="*/ 2640327 h 2640327"/>
              <a:gd name="connsiteX0" fmla="*/ 0 w 584061"/>
              <a:gd name="connsiteY0" fmla="*/ 2640327 h 2793440"/>
              <a:gd name="connsiteX1" fmla="*/ 100765 w 584061"/>
              <a:gd name="connsiteY1" fmla="*/ 0 h 2793440"/>
              <a:gd name="connsiteX2" fmla="*/ 584061 w 584061"/>
              <a:gd name="connsiteY2" fmla="*/ 0 h 2793440"/>
              <a:gd name="connsiteX3" fmla="*/ 558937 w 584061"/>
              <a:gd name="connsiteY3" fmla="*/ 2793440 h 2793440"/>
              <a:gd name="connsiteX4" fmla="*/ 0 w 584061"/>
              <a:gd name="connsiteY4" fmla="*/ 2640327 h 27934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84061" h="2793440">
                <a:moveTo>
                  <a:pt x="0" y="2640327"/>
                </a:moveTo>
                <a:lnTo>
                  <a:pt x="100765" y="0"/>
                </a:lnTo>
                <a:lnTo>
                  <a:pt x="584061" y="0"/>
                </a:lnTo>
                <a:lnTo>
                  <a:pt x="558937" y="2793440"/>
                </a:lnTo>
                <a:lnTo>
                  <a:pt x="0" y="2640327"/>
                </a:lnTo>
                <a:close/>
              </a:path>
            </a:pathLst>
          </a:custGeom>
          <a:solidFill>
            <a:srgbClr val="E301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xmlns="" id="{A3903A07-ECEA-43FB-8CF8-65BE69ED04B3}"/>
              </a:ext>
            </a:extLst>
          </p:cNvPr>
          <p:cNvSpPr txBox="1"/>
          <p:nvPr/>
        </p:nvSpPr>
        <p:spPr>
          <a:xfrm>
            <a:off x="304801" y="1451599"/>
            <a:ext cx="3505199" cy="369332"/>
          </a:xfrm>
          <a:prstGeom prst="rect">
            <a:avLst/>
          </a:prstGeom>
          <a:noFill/>
        </p:spPr>
        <p:txBody>
          <a:bodyPr wrap="square">
            <a:spAutoFit/>
          </a:bodyPr>
          <a:lstStyle/>
          <a:p>
            <a:pPr marL="12700" marR="5080">
              <a:spcBef>
                <a:spcPts val="745"/>
              </a:spcBef>
            </a:pPr>
            <a:r>
              <a:rPr lang="en-GB" sz="1800" b="1" dirty="0">
                <a:solidFill>
                  <a:srgbClr val="FFFFFF"/>
                </a:solidFill>
                <a:latin typeface="American Typewriter Std Med" panose="02090504030505020304" pitchFamily="18" charset="0"/>
                <a:cs typeface="Courier New"/>
              </a:rPr>
              <a:t>Free School Meals</a:t>
            </a:r>
            <a:endParaRPr lang="en-GB" sz="1800" dirty="0">
              <a:latin typeface="American Typewriter Std Med" panose="02090504030505020304" pitchFamily="18" charset="0"/>
              <a:cs typeface="Courier New"/>
            </a:endParaRPr>
          </a:p>
        </p:txBody>
      </p:sp>
      <p:sp>
        <p:nvSpPr>
          <p:cNvPr id="4" name="TextBox 3">
            <a:extLst>
              <a:ext uri="{FF2B5EF4-FFF2-40B4-BE49-F238E27FC236}">
                <a16:creationId xmlns:a16="http://schemas.microsoft.com/office/drawing/2014/main" xmlns="" id="{E45CC2B5-6418-431A-B7CE-9A72A50D1B5E}"/>
              </a:ext>
            </a:extLst>
          </p:cNvPr>
          <p:cNvSpPr txBox="1"/>
          <p:nvPr/>
        </p:nvSpPr>
        <p:spPr>
          <a:xfrm>
            <a:off x="304799" y="2047537"/>
            <a:ext cx="6205199" cy="1028487"/>
          </a:xfrm>
          <a:prstGeom prst="rect">
            <a:avLst/>
          </a:prstGeom>
          <a:noFill/>
        </p:spPr>
        <p:txBody>
          <a:bodyPr wrap="square">
            <a:spAutoFit/>
          </a:bodyPr>
          <a:lstStyle/>
          <a:p>
            <a:pPr marL="12700" marR="0" lvl="0" algn="l" defTabSz="457200" rtl="0" eaLnBrk="1" fontAlgn="auto" latinLnBrk="0" hangingPunct="1">
              <a:lnSpc>
                <a:spcPct val="100000"/>
              </a:lnSpc>
              <a:spcBef>
                <a:spcPts val="745"/>
              </a:spcBef>
              <a:spcAft>
                <a:spcPts val="0"/>
              </a:spcAft>
              <a:buClrTx/>
              <a:buSzTx/>
              <a:tabLst/>
              <a:defRPr/>
            </a:pPr>
            <a:r>
              <a:rPr kumimoji="0" lang="en-GB" sz="1100" b="0" i="0" u="none" strike="noStrike" kern="1200" cap="none" spc="65"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If your child is entitled to a free school meal, you can choose their meal by either logging on using your phone or iPad, or through the catering team at school at the start of each term.</a:t>
            </a:r>
          </a:p>
          <a:p>
            <a:pPr marL="12700" marR="0" lvl="0" algn="l" defTabSz="457200" rtl="0" eaLnBrk="1" fontAlgn="auto" latinLnBrk="0" hangingPunct="1">
              <a:lnSpc>
                <a:spcPct val="100000"/>
              </a:lnSpc>
              <a:spcBef>
                <a:spcPts val="745"/>
              </a:spcBef>
              <a:spcAft>
                <a:spcPts val="0"/>
              </a:spcAft>
              <a:buClrTx/>
              <a:buSzTx/>
              <a:tabLst/>
              <a:defRPr/>
            </a:pPr>
            <a:r>
              <a:rPr kumimoji="0" lang="en-GB" sz="1100" b="0" i="0" u="none" strike="noStrike" kern="1200" cap="none" spc="65"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To check if your child is eligible for Free School Meals go to: </a:t>
            </a:r>
            <a:r>
              <a:rPr kumimoji="0" lang="en-GB" sz="1100" b="0" i="0" u="none" strike="noStrike" kern="1200" cap="none" spc="65"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hlinkClick r:id="rId2"/>
              </a:rPr>
              <a:t>www.gov.uk/apply-free-school-meals</a:t>
            </a:r>
            <a:r>
              <a:rPr kumimoji="0" lang="en-GB" sz="1100" b="0" i="0" u="none" strike="noStrike" kern="1200" cap="none" spc="65"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  </a:t>
            </a:r>
          </a:p>
        </p:txBody>
      </p:sp>
      <p:sp>
        <p:nvSpPr>
          <p:cNvPr id="6" name="TextBox 5">
            <a:extLst>
              <a:ext uri="{FF2B5EF4-FFF2-40B4-BE49-F238E27FC236}">
                <a16:creationId xmlns:a16="http://schemas.microsoft.com/office/drawing/2014/main" xmlns="" id="{FEBF6320-DF38-4DC5-A3E3-85539692DAA3}"/>
              </a:ext>
            </a:extLst>
          </p:cNvPr>
          <p:cNvSpPr txBox="1"/>
          <p:nvPr/>
        </p:nvSpPr>
        <p:spPr>
          <a:xfrm>
            <a:off x="326400" y="3810000"/>
            <a:ext cx="6205199" cy="4154984"/>
          </a:xfrm>
          <a:prstGeom prst="rect">
            <a:avLst/>
          </a:prstGeom>
          <a:noFill/>
        </p:spPr>
        <p:txBody>
          <a:bodyPr wrap="square">
            <a:spAutoFit/>
          </a:bodyPr>
          <a:lstStyle/>
          <a:p>
            <a:pPr marL="12700" marR="0" lvl="0" indent="0" defTabSz="4572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For a full list of our FAQ’s click here: </a:t>
            </a:r>
            <a:r>
              <a:rPr kumimoji="0" lang="en-GB" sz="1100" b="0" i="0" u="none" strike="noStrike" kern="1200" cap="none" spc="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hlinkClick r:id="rId3"/>
              </a:rPr>
              <a:t>https://sodexo.bluerunner.co.uk/faq/</a:t>
            </a:r>
            <a:r>
              <a:rPr kumimoji="0" lang="en-GB" sz="1100" b="0" i="0" u="none" strike="noStrike" kern="1200" cap="none" spc="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   </a:t>
            </a:r>
          </a:p>
          <a:p>
            <a:pPr marL="12700" marR="0" lvl="0" indent="0" defTabSz="4572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Here are some of the most frequently asked questions about SFU:</a:t>
            </a:r>
          </a:p>
          <a:p>
            <a:pPr marL="12700" marR="0" lvl="0" indent="0" defTabSz="45720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endParaRPr>
          </a:p>
          <a:p>
            <a:pPr marL="12700" marR="0" lvl="0" indent="0" defTabSz="4572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06B1B2"/>
                </a:solidFill>
                <a:effectLst/>
                <a:uLnTx/>
                <a:uFillTx/>
                <a:latin typeface="American Typewriter Std Med" panose="02090504030505020304" pitchFamily="18" charset="0"/>
                <a:ea typeface="+mn-ea"/>
                <a:cs typeface="Courier New" panose="02070309020205020404" pitchFamily="49" charset="0"/>
              </a:rPr>
              <a:t>Q: How long can I book meals for?</a:t>
            </a:r>
          </a:p>
          <a:p>
            <a:pPr marL="12700" marR="0" lvl="0" indent="0" defTabSz="4572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A: There is no set time limit for ordering meals. Meals can be ordered for the duration of the  menu.</a:t>
            </a:r>
          </a:p>
          <a:p>
            <a:pPr marL="12700" marR="0" lvl="0" indent="0" defTabSz="45720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endParaRPr>
          </a:p>
          <a:p>
            <a:pPr marL="12700" marR="0" lvl="0" indent="0" defTabSz="4572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06B1B2"/>
                </a:solidFill>
                <a:effectLst/>
                <a:uLnTx/>
                <a:uFillTx/>
                <a:latin typeface="American Typewriter Std Med" panose="02090504030505020304" pitchFamily="18" charset="0"/>
                <a:ea typeface="+mn-ea"/>
                <a:cs typeface="Courier New" panose="02070309020205020404" pitchFamily="49" charset="0"/>
              </a:rPr>
              <a:t>Q: What do I do if my child is Ill?</a:t>
            </a:r>
          </a:p>
          <a:p>
            <a:pPr marL="12700" marR="0" lvl="0" indent="0" defTabSz="4572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A: You can cancel the meal up until 08:00AM on the day of the meal. If meals are not  cancelled, you may still be charged for the meal.</a:t>
            </a:r>
          </a:p>
          <a:p>
            <a:pPr marL="12700" marR="0" lvl="0" indent="0" defTabSz="45720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endParaRPr>
          </a:p>
          <a:p>
            <a:pPr marL="12700" marR="0" lvl="0" indent="0" defTabSz="4572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06B1B2"/>
                </a:solidFill>
                <a:effectLst/>
                <a:uLnTx/>
                <a:uFillTx/>
                <a:latin typeface="American Typewriter Std Med" panose="02090504030505020304" pitchFamily="18" charset="0"/>
                <a:ea typeface="+mn-ea"/>
                <a:cs typeface="Courier New" panose="02070309020205020404" pitchFamily="49" charset="0"/>
              </a:rPr>
              <a:t>Q: What happens if my child is on a school trip?</a:t>
            </a:r>
          </a:p>
          <a:p>
            <a:pPr marL="12700" marR="0" lvl="0" indent="0" defTabSz="4572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A: If you have already ordered a meal and your child is going on a school trip, the order for  that day will be cancelled and you will receive an email notification.</a:t>
            </a:r>
          </a:p>
          <a:p>
            <a:pPr marL="12700" marR="0" lvl="0" indent="0" defTabSz="45720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endParaRPr>
          </a:p>
          <a:p>
            <a:pPr marL="12700" marR="0" lvl="0" indent="0" defTabSz="4572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06B1B2"/>
                </a:solidFill>
                <a:effectLst/>
                <a:uLnTx/>
                <a:uFillTx/>
                <a:latin typeface="American Typewriter Std Med" panose="02090504030505020304" pitchFamily="18" charset="0"/>
                <a:ea typeface="+mn-ea"/>
                <a:cs typeface="Courier New" panose="02070309020205020404" pitchFamily="49" charset="0"/>
              </a:rPr>
              <a:t>Q: My child has a special diet, how do I order for him/her?</a:t>
            </a:r>
          </a:p>
          <a:p>
            <a:pPr marL="12700" marR="0" lvl="0" indent="0" defTabSz="4572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A: You can request a meal for a day by selecting ‘Yes, I want a meal’. Please speak to your  school with regards to the process.</a:t>
            </a:r>
          </a:p>
          <a:p>
            <a:pPr marL="12700" marR="0" lvl="0" indent="0" defTabSz="45720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endParaRPr>
          </a:p>
          <a:p>
            <a:pPr marL="12700" marR="0" lvl="0" indent="0" defTabSz="4572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06B1B2"/>
                </a:solidFill>
                <a:effectLst/>
                <a:uLnTx/>
                <a:uFillTx/>
                <a:latin typeface="American Typewriter Std Med" panose="02090504030505020304" pitchFamily="18" charset="0"/>
                <a:ea typeface="+mn-ea"/>
                <a:cs typeface="Courier New" panose="02070309020205020404" pitchFamily="49" charset="0"/>
              </a:rPr>
              <a:t>Q: My child is starting school in September, when can I register?</a:t>
            </a:r>
          </a:p>
          <a:p>
            <a:pPr marL="12700" marR="0" lvl="0" indent="0" defTabSz="4572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merican Typewriter Std Med" panose="02090504030505020304" pitchFamily="18" charset="0"/>
                <a:ea typeface="+mn-ea"/>
                <a:cs typeface="Courier New" panose="02070309020205020404" pitchFamily="49" charset="0"/>
              </a:rPr>
              <a:t>A: You can pre-register your account before your child starts school, however, you may not  be able to add your child until the system has been updated for the new academic year. You  will be notified once the meals can be placed for your child on the system</a:t>
            </a:r>
          </a:p>
        </p:txBody>
      </p:sp>
      <p:pic>
        <p:nvPicPr>
          <p:cNvPr id="7" name="object 6">
            <a:extLst>
              <a:ext uri="{FF2B5EF4-FFF2-40B4-BE49-F238E27FC236}">
                <a16:creationId xmlns:a16="http://schemas.microsoft.com/office/drawing/2014/main" xmlns="" id="{8CB6CD31-DDCC-4131-AB3F-A97B16A82962}"/>
              </a:ext>
            </a:extLst>
          </p:cNvPr>
          <p:cNvPicPr/>
          <p:nvPr/>
        </p:nvPicPr>
        <p:blipFill>
          <a:blip r:embed="rId4" cstate="print"/>
          <a:stretch>
            <a:fillRect/>
          </a:stretch>
        </p:blipFill>
        <p:spPr>
          <a:xfrm>
            <a:off x="326400" y="3276600"/>
            <a:ext cx="4779000" cy="408638"/>
          </a:xfrm>
          <a:prstGeom prst="rect">
            <a:avLst/>
          </a:prstGeom>
        </p:spPr>
      </p:pic>
      <p:sp>
        <p:nvSpPr>
          <p:cNvPr id="8" name="TextBox 7">
            <a:extLst>
              <a:ext uri="{FF2B5EF4-FFF2-40B4-BE49-F238E27FC236}">
                <a16:creationId xmlns:a16="http://schemas.microsoft.com/office/drawing/2014/main" xmlns="" id="{2F8D4D6A-1452-485F-9F11-7B1AC0BD2477}"/>
              </a:ext>
            </a:extLst>
          </p:cNvPr>
          <p:cNvSpPr txBox="1"/>
          <p:nvPr/>
        </p:nvSpPr>
        <p:spPr>
          <a:xfrm>
            <a:off x="468806" y="3315906"/>
            <a:ext cx="5931994" cy="369332"/>
          </a:xfrm>
          <a:prstGeom prst="rect">
            <a:avLst/>
          </a:prstGeom>
          <a:noFill/>
        </p:spPr>
        <p:txBody>
          <a:bodyPr wrap="square">
            <a:spAutoFit/>
          </a:bodyPr>
          <a:lstStyle/>
          <a:p>
            <a:pPr marL="12700" marR="5080">
              <a:spcBef>
                <a:spcPts val="745"/>
              </a:spcBef>
            </a:pPr>
            <a:r>
              <a:rPr lang="en-GB" sz="1800" b="1" dirty="0">
                <a:solidFill>
                  <a:srgbClr val="FFFFFF"/>
                </a:solidFill>
                <a:latin typeface="American Typewriter Std Med" panose="02090504030505020304" pitchFamily="18" charset="0"/>
                <a:cs typeface="Courier New"/>
              </a:rPr>
              <a:t>Frequently Asked Questions (FAQ’s)</a:t>
            </a:r>
            <a:endParaRPr lang="en-GB" sz="1800" dirty="0">
              <a:latin typeface="American Typewriter Std Med" panose="02090504030505020304" pitchFamily="18" charset="0"/>
              <a:cs typeface="Courier New"/>
            </a:endParaRPr>
          </a:p>
        </p:txBody>
      </p:sp>
      <p:sp>
        <p:nvSpPr>
          <p:cNvPr id="9" name="Trapezoid 25">
            <a:extLst>
              <a:ext uri="{FF2B5EF4-FFF2-40B4-BE49-F238E27FC236}">
                <a16:creationId xmlns:a16="http://schemas.microsoft.com/office/drawing/2014/main" xmlns="" id="{89760577-C82F-46F1-A205-C422E9875193}"/>
              </a:ext>
            </a:extLst>
          </p:cNvPr>
          <p:cNvSpPr/>
          <p:nvPr/>
        </p:nvSpPr>
        <p:spPr>
          <a:xfrm rot="16026101">
            <a:off x="1017893" y="7362902"/>
            <a:ext cx="576614" cy="1932917"/>
          </a:xfrm>
          <a:custGeom>
            <a:avLst/>
            <a:gdLst>
              <a:gd name="connsiteX0" fmla="*/ 0 w 684826"/>
              <a:gd name="connsiteY0" fmla="*/ 2640327 h 2640327"/>
              <a:gd name="connsiteX1" fmla="*/ 100765 w 684826"/>
              <a:gd name="connsiteY1" fmla="*/ 0 h 2640327"/>
              <a:gd name="connsiteX2" fmla="*/ 584061 w 684826"/>
              <a:gd name="connsiteY2" fmla="*/ 0 h 2640327"/>
              <a:gd name="connsiteX3" fmla="*/ 684826 w 684826"/>
              <a:gd name="connsiteY3" fmla="*/ 2640327 h 2640327"/>
              <a:gd name="connsiteX4" fmla="*/ 0 w 684826"/>
              <a:gd name="connsiteY4" fmla="*/ 2640327 h 2640327"/>
              <a:gd name="connsiteX0" fmla="*/ 0 w 584061"/>
              <a:gd name="connsiteY0" fmla="*/ 2640327 h 2793440"/>
              <a:gd name="connsiteX1" fmla="*/ 100765 w 584061"/>
              <a:gd name="connsiteY1" fmla="*/ 0 h 2793440"/>
              <a:gd name="connsiteX2" fmla="*/ 584061 w 584061"/>
              <a:gd name="connsiteY2" fmla="*/ 0 h 2793440"/>
              <a:gd name="connsiteX3" fmla="*/ 558937 w 584061"/>
              <a:gd name="connsiteY3" fmla="*/ 2793440 h 2793440"/>
              <a:gd name="connsiteX4" fmla="*/ 0 w 584061"/>
              <a:gd name="connsiteY4" fmla="*/ 2640327 h 27934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84061" h="2793440">
                <a:moveTo>
                  <a:pt x="0" y="2640327"/>
                </a:moveTo>
                <a:lnTo>
                  <a:pt x="100765" y="0"/>
                </a:lnTo>
                <a:lnTo>
                  <a:pt x="584061" y="0"/>
                </a:lnTo>
                <a:lnTo>
                  <a:pt x="558937" y="2793440"/>
                </a:lnTo>
                <a:lnTo>
                  <a:pt x="0" y="2640327"/>
                </a:lnTo>
                <a:close/>
              </a:path>
            </a:pathLst>
          </a:custGeom>
          <a:solidFill>
            <a:srgbClr val="FBBA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xmlns="" id="{7F392C86-BB96-4BCC-8EF7-9CF2F9F7A1D8}"/>
              </a:ext>
            </a:extLst>
          </p:cNvPr>
          <p:cNvSpPr txBox="1"/>
          <p:nvPr/>
        </p:nvSpPr>
        <p:spPr>
          <a:xfrm>
            <a:off x="326401" y="8126659"/>
            <a:ext cx="2395199" cy="369332"/>
          </a:xfrm>
          <a:prstGeom prst="rect">
            <a:avLst/>
          </a:prstGeom>
          <a:noFill/>
        </p:spPr>
        <p:txBody>
          <a:bodyPr wrap="square">
            <a:spAutoFit/>
          </a:bodyPr>
          <a:lstStyle/>
          <a:p>
            <a:pPr marL="12700" marR="5080">
              <a:spcBef>
                <a:spcPts val="745"/>
              </a:spcBef>
            </a:pPr>
            <a:r>
              <a:rPr lang="en-GB" sz="1800" b="1" dirty="0">
                <a:solidFill>
                  <a:srgbClr val="FFFFFF"/>
                </a:solidFill>
                <a:latin typeface="American Typewriter Std Med" panose="02090504030505020304" pitchFamily="18" charset="0"/>
                <a:cs typeface="Courier New"/>
              </a:rPr>
              <a:t>Contact Us</a:t>
            </a:r>
            <a:endParaRPr lang="en-GB" sz="1800" dirty="0">
              <a:latin typeface="American Typewriter Std Med" panose="02090504030505020304" pitchFamily="18" charset="0"/>
              <a:cs typeface="Courier New"/>
            </a:endParaRPr>
          </a:p>
        </p:txBody>
      </p:sp>
      <p:sp>
        <p:nvSpPr>
          <p:cNvPr id="12" name="TextBox 11">
            <a:extLst>
              <a:ext uri="{FF2B5EF4-FFF2-40B4-BE49-F238E27FC236}">
                <a16:creationId xmlns:a16="http://schemas.microsoft.com/office/drawing/2014/main" xmlns="" id="{08C5392F-7FEC-4334-9E17-4A8E14F35B93}"/>
              </a:ext>
            </a:extLst>
          </p:cNvPr>
          <p:cNvSpPr txBox="1"/>
          <p:nvPr/>
        </p:nvSpPr>
        <p:spPr>
          <a:xfrm>
            <a:off x="326399" y="8620036"/>
            <a:ext cx="5105401" cy="600164"/>
          </a:xfrm>
          <a:prstGeom prst="rect">
            <a:avLst/>
          </a:prstGeom>
          <a:noFill/>
        </p:spPr>
        <p:txBody>
          <a:bodyPr wrap="square">
            <a:spAutoFit/>
          </a:bodyPr>
          <a:lstStyle/>
          <a:p>
            <a:r>
              <a:rPr lang="en-GB" sz="1100" dirty="0">
                <a:latin typeface="American Typewriter Std Med" panose="02090504030505020304" pitchFamily="18" charset="0"/>
              </a:rPr>
              <a:t>If you have further questions, please contact us via email at </a:t>
            </a:r>
            <a:r>
              <a:rPr lang="en-GB" sz="1100" dirty="0">
                <a:latin typeface="American Typewriter Std Med" panose="02090504030505020304" pitchFamily="18" charset="0"/>
                <a:hlinkClick r:id="rId5"/>
              </a:rPr>
              <a:t>Parent@SchoolFoodUnited.com</a:t>
            </a:r>
            <a:r>
              <a:rPr lang="en-GB" sz="1100" dirty="0">
                <a:latin typeface="American Typewriter Std Med" panose="02090504030505020304" pitchFamily="18" charset="0"/>
              </a:rPr>
              <a:t>  </a:t>
            </a:r>
          </a:p>
          <a:p>
            <a:r>
              <a:rPr lang="en-GB" sz="1100" dirty="0">
                <a:latin typeface="American Typewriter Std Med" panose="02090504030505020304" pitchFamily="18" charset="0"/>
              </a:rPr>
              <a:t>and we will get back to you as soon as possible.</a:t>
            </a:r>
          </a:p>
        </p:txBody>
      </p:sp>
    </p:spTree>
    <p:extLst>
      <p:ext uri="{BB962C8B-B14F-4D97-AF65-F5344CB8AC3E}">
        <p14:creationId xmlns:p14="http://schemas.microsoft.com/office/powerpoint/2010/main" val="363805413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462C1"/>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02262CD1FF4CD94D8730C36C01DEE4F1" ma:contentTypeVersion="7" ma:contentTypeDescription="Create a new document." ma:contentTypeScope="" ma:versionID="debaaab1fbd53f7e5b7cf5ca4433ed0f">
  <xsd:schema xmlns:xsd="http://www.w3.org/2001/XMLSchema" xmlns:xs="http://www.w3.org/2001/XMLSchema" xmlns:p="http://schemas.microsoft.com/office/2006/metadata/properties" xmlns:ns2="2cf0087d-84a5-4cee-b67d-c0218143104c" targetNamespace="http://schemas.microsoft.com/office/2006/metadata/properties" ma:root="true" ma:fieldsID="1ab70101a8f096654dcd934d375692c7" ns2:_="">
    <xsd:import namespace="2cf0087d-84a5-4cee-b67d-c0218143104c"/>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KeyPoints" minOccurs="0"/>
                <xsd:element ref="ns2:MediaServiceKeyPoints" minOccurs="0"/>
                <xsd:element ref="ns2:MediaLengthInSeconds" minOccurs="0"/>
                <xsd:element ref="ns2:MediaServiceAuto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cf0087d-84a5-4cee-b67d-c0218143104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KeyPoints" ma:index="11" nillable="true" ma:displayName="MediaServiceAutoKeyPoints" ma:hidden="true" ma:internalName="MediaServiceAutoKeyPoints" ma:readOnly="true">
      <xsd:simpleType>
        <xsd:restriction base="dms:Note"/>
      </xsd:simpleType>
    </xsd:element>
    <xsd:element name="MediaServiceKeyPoints" ma:index="12" nillable="true" ma:displayName="KeyPoints" ma:internalName="MediaServiceKeyPoints" ma:readOnly="true">
      <xsd:simpleType>
        <xsd:restriction base="dms:Note">
          <xsd:maxLength value="255"/>
        </xsd:restriction>
      </xsd:simpleType>
    </xsd:element>
    <xsd:element name="MediaLengthInSeconds" ma:index="13" nillable="true" ma:displayName="Length (seconds)" ma:internalName="MediaLengthInSeconds" ma:readOnly="true">
      <xsd:simpleType>
        <xsd:restriction base="dms:Unknown"/>
      </xsd:simpleType>
    </xsd:element>
    <xsd:element name="MediaServiceAutoTags" ma:index="14" nillable="true" ma:displayName="Tags" ma:internalName="MediaServiceAutoTags"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B1DF6C1-9EE2-4FAF-9961-D8A7AEB0D90B}">
  <ds:schemaRefs>
    <ds:schemaRef ds:uri="http://schemas.microsoft.com/sharepoint/v3/contenttype/forms"/>
  </ds:schemaRefs>
</ds:datastoreItem>
</file>

<file path=customXml/itemProps2.xml><?xml version="1.0" encoding="utf-8"?>
<ds:datastoreItem xmlns:ds="http://schemas.openxmlformats.org/officeDocument/2006/customXml" ds:itemID="{920D59A8-1269-48E9-B2DB-2D21FDEC2982}">
  <ds:schemaRefs>
    <ds:schemaRef ds:uri="http://schemas.microsoft.com/office/infopath/2007/PartnerControls"/>
    <ds:schemaRef ds:uri="http://schemas.microsoft.com/office/2006/documentManagement/types"/>
    <ds:schemaRef ds:uri="http://schemas.microsoft.com/office/2006/metadata/properties"/>
    <ds:schemaRef ds:uri="http://purl.org/dc/elements/1.1/"/>
    <ds:schemaRef ds:uri="2cf0087d-84a5-4cee-b67d-c0218143104c"/>
    <ds:schemaRef ds:uri="http://purl.org/dc/terms/"/>
    <ds:schemaRef ds:uri="http://schemas.openxmlformats.org/package/2006/metadata/core-properties"/>
    <ds:schemaRef ds:uri="http://purl.org/dc/dcmitype/"/>
    <ds:schemaRef ds:uri="http://www.w3.org/XML/1998/namespace"/>
  </ds:schemaRefs>
</ds:datastoreItem>
</file>

<file path=customXml/itemProps3.xml><?xml version="1.0" encoding="utf-8"?>
<ds:datastoreItem xmlns:ds="http://schemas.openxmlformats.org/officeDocument/2006/customXml" ds:itemID="{0DED5130-A1F3-4317-80E6-4DAC12D6A6C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cf0087d-84a5-4cee-b67d-c0218143104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1133</TotalTime>
  <Words>781</Words>
  <Application>Microsoft Office PowerPoint</Application>
  <PresentationFormat>A4 Paper (210x297 mm)</PresentationFormat>
  <Paragraphs>57</Paragraphs>
  <Slides>3</Slides>
  <Notes>0</Notes>
  <HiddenSlides>0</HiddenSlides>
  <MMClips>0</MMClips>
  <ScaleCrop>false</ScaleCrop>
  <HeadingPairs>
    <vt:vector size="4" baseType="variant">
      <vt:variant>
        <vt:lpstr>Theme</vt:lpstr>
      </vt:variant>
      <vt:variant>
        <vt:i4>1</vt:i4>
      </vt:variant>
      <vt:variant>
        <vt:lpstr>Slide Titles</vt:lpstr>
      </vt:variant>
      <vt:variant>
        <vt:i4>3</vt:i4>
      </vt:variant>
    </vt:vector>
  </HeadingPairs>
  <TitlesOfParts>
    <vt:vector size="4" baseType="lpstr">
      <vt:lpstr>Office Theme</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Trevor Frances</dc:creator>
  <cp:lastModifiedBy>Emma</cp:lastModifiedBy>
  <cp:revision>26</cp:revision>
  <dcterms:created xsi:type="dcterms:W3CDTF">2021-06-09T16:43:31Z</dcterms:created>
  <dcterms:modified xsi:type="dcterms:W3CDTF">2022-05-10T12:13:41Z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2021-05-26T00:00:00Z</vt:filetime>
  </property>
  <property fmtid="{D5CDD505-2E9C-101B-9397-08002B2CF9AE}" pid="3" name="Creator">
    <vt:lpwstr>Microsoft® PowerPoint® for Microsoft 365</vt:lpwstr>
  </property>
  <property fmtid="{D5CDD505-2E9C-101B-9397-08002B2CF9AE}" pid="4" name="LastSaved">
    <vt:filetime>2021-06-09T00:00:00Z</vt:filetime>
  </property>
  <property fmtid="{D5CDD505-2E9C-101B-9397-08002B2CF9AE}" pid="5" name="ContentTypeId">
    <vt:lpwstr>0x01010002262CD1FF4CD94D8730C36C01DEE4F1</vt:lpwstr>
  </property>
</Properties>
</file>