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8" r:id="rId3"/>
    <p:sldId id="280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136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CD8B72-65BB-402C-987D-CB30E1B796BB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BEB844-CDCB-4E0E-A013-E38B13AB8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916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383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8D348-BE84-F205-8FCA-52E36FAE5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67BBD-A13F-A959-13D2-003B98B948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0C1196-0B2D-1F34-5376-C70D0AA8F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17D60D-5B4E-FFF9-AD1E-3AAAF6838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786FE2-29C4-6806-1A4F-FA2E332F5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086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4C1B2-5780-0DCE-3CA5-0D6E18750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DF716-DEFB-1067-CCAA-0F770F664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B1201-7A9C-91C6-3F02-9201D7018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6FE864-FF26-37CE-2D6F-B1296A9F9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88198-DCFB-7CF1-1AC1-78553DB39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24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2DA86-B965-C32E-63C0-565E962DA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136713-AB8A-8538-C3C0-2A538DDF6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2B8AE3-AB87-3FF8-4DA9-31BF120B4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94B53-A563-EE7D-6EC2-A0B9C4E30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551044-361B-4349-4D62-B40A33C2F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622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ABB34-4EA9-7153-56B0-4319873B8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DC2B42-05A8-F3AB-A88F-B69D7F61B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6E0D37-199C-96F3-8C49-96D1F85FDF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13125A-1EA8-1A8E-DED1-24E409EB0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AE5301-42CB-A6B1-885B-D1A476317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798892-729D-1AA8-3866-CAABB7501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701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C2BC6-C089-5B33-6437-50420E080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7743D9-2B86-464A-A7C9-D0EC538800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73EC3-08CB-ED19-79F9-F4CE3CC27C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B3149D-DEE4-5E3C-A742-8D2177A4B4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19CC8D-AEC2-D38E-3AB3-5B9032854B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1C1CE6-1E5E-9D48-7568-776377EF2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389B32-1A54-F81E-903B-C921CE39B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1015B3-AE53-DF97-2EA4-FAD8ACF0E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4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EF5B2-2528-27A4-50E9-5A5ADC6E6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22C003-588B-4E57-E962-EF2B44ECE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E0707F-4115-521A-D57B-6FA1CA449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5BF5F7-9CFB-F42F-41F6-87D244577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926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EF2CD5-C146-6238-8E4B-FBD99794C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F587F5-BCFE-D781-587F-54011F7C0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BF6B3E-6965-A495-C8FC-434750AD2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371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0FD74-E24B-DC17-B9F4-CD711867F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0E6EA-7B32-550B-C143-CE664EB9D9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BEFDA2-70AD-80FA-6DB7-2D6A4B9B29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F516E7-7C13-BD31-5A8A-94BB863FC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3781B-2352-03B4-7F24-C4D7AA187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461250-6DD1-2D7E-E659-28FFB1A01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767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48AE8-3207-7353-59E1-A5A1E04F1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3FD691-F078-28DA-F58B-840DA26053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864D35-EF2F-4D38-01A7-96F419CB5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60728C-48DE-A53F-D606-F3C671631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2CC80-9B59-B823-3E92-74BFB5AFF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E6BDBA-7974-6803-340B-256777DA2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2BE98-01D3-5E06-27B1-52E043CF4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53D78F-76B5-9E18-CF55-58E3734D9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B3E364-B794-3250-F5D3-B06991F9F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47A12F-8C90-A987-9E76-C00906530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D36927-F61C-C6BF-EFF9-52AA731D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438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6313EB-9D1A-BF5D-9FA8-6C385679AB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6418FB-4E86-673D-191D-7659CB5F0B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F77C92-EAF4-7718-3CF9-A731F958B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8902DF-3605-A3F9-3434-5603BDC91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B4B6BD-614E-2F8E-0424-E52BDE1AC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639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82049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78883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82900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5532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94788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81826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58105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80603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85450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96841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145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423CAB-E852-6F87-4584-74570C7DB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608AFB-392D-C1C1-819A-ECEE751F18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0CF73-66C0-44AB-A729-D65FC26DA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BAC0D-03A7-EDAA-431C-2AB74EAA9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0412F4-7455-C12D-5CC8-9A7D77FC4E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177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0023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KS2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rasshopper Word of the Day"/>
          <p:cNvSpPr txBox="1"/>
          <p:nvPr/>
        </p:nvSpPr>
        <p:spPr>
          <a:xfrm>
            <a:off x="2595725" y="198101"/>
            <a:ext cx="7779117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Shinobi</a:t>
            </a:r>
            <a:r>
              <a:rPr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 Word of the </a:t>
            </a:r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4922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sp>
        <p:nvSpPr>
          <p:cNvPr id="150" name="Word of the Day:"/>
          <p:cNvSpPr txBox="1"/>
          <p:nvPr/>
        </p:nvSpPr>
        <p:spPr>
          <a:xfrm>
            <a:off x="2213788" y="1130018"/>
            <a:ext cx="27083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Word of the Day:</a:t>
            </a:r>
          </a:p>
        </p:txBody>
      </p:sp>
      <p:sp>
        <p:nvSpPr>
          <p:cNvPr id="151" name="tear"/>
          <p:cNvSpPr txBox="1"/>
          <p:nvPr/>
        </p:nvSpPr>
        <p:spPr>
          <a:xfrm>
            <a:off x="5280903" y="942221"/>
            <a:ext cx="2600713" cy="7861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lang="en-GB" sz="4640" dirty="0">
                <a:latin typeface="Gill Sans MT" panose="020B0502020104020203" pitchFamily="34" charset="77"/>
              </a:rPr>
              <a:t>obnoxious</a:t>
            </a:r>
            <a:endParaRPr sz="5062" dirty="0"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79640" y="2206106"/>
            <a:ext cx="17070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649423" y="1254413"/>
            <a:ext cx="2975876" cy="2669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sz="1266" dirty="0">
                <a:latin typeface="Gill Sans MT" panose="020B0502020104020203" pitchFamily="34" charset="77"/>
              </a:rPr>
              <a:t>(</a:t>
            </a:r>
            <a:r>
              <a:rPr lang="en-GB" sz="1266" dirty="0">
                <a:latin typeface="Gill Sans MT" panose="020B0502020104020203" pitchFamily="34" charset="77"/>
              </a:rPr>
              <a:t>adjective</a:t>
            </a:r>
            <a:r>
              <a:rPr sz="1266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54" name="If you tear paper, cloth, or another material, or if it tears, you pull it into two pieces or you pull it so that a hole appears in it."/>
          <p:cNvSpPr txBox="1"/>
          <p:nvPr/>
        </p:nvSpPr>
        <p:spPr>
          <a:xfrm>
            <a:off x="1886126" y="2813906"/>
            <a:ext cx="5060157" cy="15494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>
              <a:defRPr sz="3100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lang="en-GB" sz="3200" dirty="0">
                <a:latin typeface="Gill Sans MT" panose="020B0502020104020203" pitchFamily="34" charset="77"/>
              </a:rPr>
              <a:t>If you describe someone as obnoxious, you think that they are very unpleasant.</a:t>
            </a: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524000" y="4365730"/>
            <a:ext cx="9140406" cy="9376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>
              <a:defRPr sz="4000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dirty="0"/>
              <a:t>There were too many </a:t>
            </a:r>
            <a:r>
              <a:rPr lang="en-GB" sz="2812" b="1" dirty="0"/>
              <a:t>obnoxious</a:t>
            </a:r>
            <a:r>
              <a:rPr lang="en-GB" sz="2812" dirty="0"/>
              <a:t> noises in the classroom.</a:t>
            </a:r>
            <a:endParaRPr sz="2812" dirty="0">
              <a:latin typeface="Gill Sans MT" panose="020B0502020104020203" pitchFamily="34" charset="77"/>
            </a:endParaRPr>
          </a:p>
        </p:txBody>
      </p:sp>
      <p:sp>
        <p:nvSpPr>
          <p:cNvPr id="165" name="Word Class"/>
          <p:cNvSpPr txBox="1"/>
          <p:nvPr/>
        </p:nvSpPr>
        <p:spPr>
          <a:xfrm>
            <a:off x="8360257" y="863020"/>
            <a:ext cx="1454117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25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5067858" y="1534326"/>
            <a:ext cx="297587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sz="3516" dirty="0">
                <a:latin typeface="Gill Sans MT" panose="020B0502020104020203" pitchFamily="34" charset="77"/>
              </a:rPr>
              <a:t>(</a:t>
            </a:r>
            <a:r>
              <a:rPr lang="en-GB" sz="3516" dirty="0">
                <a:latin typeface="Gill Sans MT" panose="020B0502020104020203" pitchFamily="34" charset="77"/>
              </a:rPr>
              <a:t>ob-nox-ious</a:t>
            </a:r>
            <a:r>
              <a:rPr sz="3516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29466" y="1713973"/>
            <a:ext cx="2367508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1828" dirty="0">
                <a:latin typeface="Gill Sans MT" panose="020B0502020104020203" pitchFamily="34" charset="77"/>
              </a:rPr>
              <a:t>Pronunciation / Syllables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402495" y="702167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5E126C1A-DF94-724E-8EDB-D39D2C40D238}"/>
              </a:ext>
            </a:extLst>
          </p:cNvPr>
          <p:cNvGraphicFramePr>
            <a:graphicFrameLocks noGrp="1"/>
          </p:cNvGraphicFramePr>
          <p:nvPr/>
        </p:nvGraphicFramePr>
        <p:xfrm>
          <a:off x="1527593" y="5303092"/>
          <a:ext cx="9140405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08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3334831431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/ Suffix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annoying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good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Gill Sans MT" panose="020B0502020104020203" pitchFamily="34" charset="77"/>
                        </a:rPr>
                        <a:t>-ly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extremely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loathsome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pleasant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-ness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utterly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9AC56E03-EFBF-F8F3-F0D5-603B6AB3E8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6534" y="2067125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5183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108</Words>
  <Application>Microsoft Office PowerPoint</Application>
  <PresentationFormat>Widescreen</PresentationFormat>
  <Paragraphs>26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Calibri Light</vt:lpstr>
      <vt:lpstr>Gill Sans MT</vt:lpstr>
      <vt:lpstr>Helvetica Light</vt:lpstr>
      <vt:lpstr>Office Theme</vt:lpstr>
      <vt:lpstr>1_Office Theme</vt:lpstr>
      <vt:lpstr> KS2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 A</dc:creator>
  <cp:lastModifiedBy>N A</cp:lastModifiedBy>
  <cp:revision>32</cp:revision>
  <dcterms:created xsi:type="dcterms:W3CDTF">2025-08-12T21:48:42Z</dcterms:created>
  <dcterms:modified xsi:type="dcterms:W3CDTF">2025-08-13T16:38:42Z</dcterms:modified>
</cp:coreProperties>
</file>