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229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2613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5610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5863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527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5103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84712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0821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895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8937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7725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1248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9466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653881" y="917391"/>
            <a:ext cx="1793569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thwart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64555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verb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339154" y="2634794"/>
            <a:ext cx="5631069" cy="20419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3200" dirty="0">
                <a:latin typeface="Gill Sans MT" panose="020B0502020104020203" pitchFamily="34" charset="77"/>
              </a:rPr>
              <a:t>If you thwart someone or thwart their plans, you prevent them from doing or getting what they want.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64784" y="4585667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Ms Hill </a:t>
            </a:r>
            <a:r>
              <a:rPr lang="en-GB" sz="2812" b="1" dirty="0"/>
              <a:t>thwarted</a:t>
            </a:r>
            <a:r>
              <a:rPr lang="en-GB" sz="2812" dirty="0"/>
              <a:t> the prank before it began.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5044599" y="1551924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thwart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324001" y="997094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3686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445892699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counter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aid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</a:t>
                      </a:r>
                      <a:r>
                        <a:rPr lang="en-GB" sz="1800" dirty="0" err="1">
                          <a:latin typeface="Gill Sans MT" panose="020B0502020104020203" pitchFamily="34" charset="77"/>
                        </a:rPr>
                        <a:t>ing</a:t>
                      </a:r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court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deliberately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hinder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encourage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short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skilfully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FDBEA30-6A5B-2A95-0770-38F2E5323B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9519" y="2067420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260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115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35</cp:revision>
  <dcterms:created xsi:type="dcterms:W3CDTF">2025-08-12T21:48:42Z</dcterms:created>
  <dcterms:modified xsi:type="dcterms:W3CDTF">2025-08-13T16:57:47Z</dcterms:modified>
</cp:coreProperties>
</file>