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3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844489-FA56-42C3-8DD4-D4BDAC308858}" type="datetimeFigureOut">
              <a:rPr lang="en-GB" smtClean="0"/>
              <a:t>04/09/2024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E0CC5D-D0CB-4922-9A7C-E038810F87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0458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E0CC5D-D0CB-4922-9A7C-E038810F87B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29260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1F3A99-0A74-BB25-9E25-88686C9939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3BEDF0-E8F2-985A-CFAA-1145A93215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1D4BDE-8DA3-E107-30FC-6A3E3396F1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F8304-52C1-437D-A554-41B1400E333C}" type="datetimeFigureOut">
              <a:rPr lang="en-GB" smtClean="0"/>
              <a:t>04/09/2024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092AA5-D873-414A-3E24-B1B645AF11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86F7E2-A1D1-DBA4-22DA-E1E7E082FF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70A11-898D-4995-A2B6-7A2512488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89985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5C01AC-6A56-37B8-899D-FA421BE9A3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CEDC5D-3AF9-B227-5B16-0B9D070E62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A97F46-5D83-64C4-7883-8C91FA8E1C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F8304-52C1-437D-A554-41B1400E333C}" type="datetimeFigureOut">
              <a:rPr lang="en-GB" smtClean="0"/>
              <a:t>04/09/2024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8CC564-22C9-EE1C-ED1E-E644851D2A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1A52E3-9CF0-DA4B-996D-1DBE64287F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70A11-898D-4995-A2B6-7A2512488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6258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F57233-82C3-0376-9E80-8694D05FA9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864B00-9052-2FC0-9E0C-87614FABD9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8CBC60-CAEC-B7E8-7BDC-99501DB92E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F8304-52C1-437D-A554-41B1400E333C}" type="datetimeFigureOut">
              <a:rPr lang="en-GB" smtClean="0"/>
              <a:t>04/09/2024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77CF62-64C5-BEA0-BC8B-493D6DD025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DF13BF-9BD4-F5AE-985D-3A9C1B7A01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70A11-898D-4995-A2B6-7A2512488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9799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273F1-415D-E3E5-9E60-6623AED00E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B25C97-6F0B-BAC8-9865-23DBA990B0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49B0E6-D20C-AD6E-5EA0-E929DD86D9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F5F943-534D-2036-119B-1E287EEA45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F8304-52C1-437D-A554-41B1400E333C}" type="datetimeFigureOut">
              <a:rPr lang="en-GB" smtClean="0"/>
              <a:t>04/09/2024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CBC434-B02E-F99A-C89E-23EEA565F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598C71-0D0E-3ACA-C778-E31126C45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70A11-898D-4995-A2B6-7A2512488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447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D34359-5AEC-C044-23C1-87D0A5E8BF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9B3971-2D21-C0DA-545E-B8645A40E6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FF74F1-D048-B1E0-2136-58A02C2B40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18CF733-340E-A2E4-0D6F-0616A3C714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C26F9C0-9BA7-43D4-1A42-9C3797E920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AC134B3-254D-86FA-04A5-C4FDAF5721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F8304-52C1-437D-A554-41B1400E333C}" type="datetimeFigureOut">
              <a:rPr lang="en-GB" smtClean="0"/>
              <a:t>04/09/2024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768D45B-9B01-BD31-8971-8FC89F6279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336BC77-DAC7-2567-9543-78F94E6FD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70A11-898D-4995-A2B6-7A2512488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83849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34D77-B038-8FEB-EBEB-A6BEC85C1F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83C40ED-C872-85A5-8422-C553215031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F8304-52C1-437D-A554-41B1400E333C}" type="datetimeFigureOut">
              <a:rPr lang="en-GB" smtClean="0"/>
              <a:t>04/09/2024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9F1BE7-A3C0-B19B-8B95-2FDC91BC8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CE80F6-6AE9-6D70-51D6-9F5ECA02B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70A11-898D-4995-A2B6-7A2512488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2679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833725C-0D92-9B82-B3CF-ABBCADC7F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F8304-52C1-437D-A554-41B1400E333C}" type="datetimeFigureOut">
              <a:rPr lang="en-GB" smtClean="0"/>
              <a:t>04/09/2024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4C40496-6815-7047-4253-F53E837E2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1DE35B-2BEA-EB12-8D70-FEFD4FBDB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70A11-898D-4995-A2B6-7A2512488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88696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1F74E8-444E-379E-387D-14ED9E4089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67EC15-4EDB-5B21-F05D-8107913FAF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7F913C-7461-BB4A-55E6-1B76076C9D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81D39B-A068-8F7B-EF0B-D24817473C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F8304-52C1-437D-A554-41B1400E333C}" type="datetimeFigureOut">
              <a:rPr lang="en-GB" smtClean="0"/>
              <a:t>04/09/2024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6F2370-0B94-CCED-D474-2EDBA7400E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27EA53-AF8A-5A2F-5269-9871E2BF79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70A11-898D-4995-A2B6-7A2512488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4317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9344A5-2289-5DBB-F142-4C4DF7115B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0E2D1C5-9DD8-27CC-D7AC-B7AD8A638C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F0C0AA-A081-620E-4436-17C2B59806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E9E2E2-0EC1-8975-3E7B-AF3FD77CC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F8304-52C1-437D-A554-41B1400E333C}" type="datetimeFigureOut">
              <a:rPr lang="en-GB" smtClean="0"/>
              <a:t>04/09/2024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86EC6F-D629-B60C-6AD8-16C8F1CE9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77082C-E627-8A8C-BA09-24B1369AA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70A11-898D-4995-A2B6-7A2512488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75857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BF1B01-6EA8-425F-AC6A-7CBC8D37F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9AC740F-EE70-2944-B6D1-7C2547382F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B1D33A-C91D-9F72-B01A-D426E0F8F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F8304-52C1-437D-A554-41B1400E333C}" type="datetimeFigureOut">
              <a:rPr lang="en-GB" smtClean="0"/>
              <a:t>04/09/2024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513B04-125A-6DD3-E5B4-2A4F57F43A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55CD0E-A09D-7B7C-0483-682F4B171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70A11-898D-4995-A2B6-7A2512488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4745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4D20A45-5EFC-93B2-C701-7C1315A53B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0E130E2-3D4C-63DF-8858-058146E1FE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670518-7E64-59B0-AC3B-B7179BF40B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F8304-52C1-437D-A554-41B1400E333C}" type="datetimeFigureOut">
              <a:rPr lang="en-GB" smtClean="0"/>
              <a:t>04/09/2024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53CB5D-1BB4-9C4D-85F8-9D2B8B4B16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38E677-3F0F-2FC5-FF35-B5AD43932B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70A11-898D-4995-A2B6-7A2512488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6262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913D644-51B6-D39A-477E-C9A48C22E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F08232-EB60-DAC5-6989-D115B6ACD5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C71485-68E2-CBD8-1A78-04D44606BD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2DF8304-52C1-437D-A554-41B1400E333C}" type="datetimeFigureOut">
              <a:rPr lang="en-GB" smtClean="0"/>
              <a:t>04/09/2024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AADDFE-9D9B-6CB4-D0FC-93C63ABBDF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DDB090-3A71-0F13-0C94-64332052EA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7170A11-898D-4995-A2B6-7A2512488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1621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hyperlink" Target="mailto:Carol.lee@medway.gov.uk" TargetMode="External"/><Relationship Id="rId7" Type="http://schemas.openxmlformats.org/officeDocument/2006/relationships/hyperlink" Target="http://www.medwayfamilyhub.co.uk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.jpeg"/><Relationship Id="rId11" Type="http://schemas.openxmlformats.org/officeDocument/2006/relationships/image" Target="../media/image5.jpg"/><Relationship Id="rId5" Type="http://schemas.openxmlformats.org/officeDocument/2006/relationships/hyperlink" Target="mailto:debbie.klucznik@medway.gov.uk" TargetMode="External"/><Relationship Id="rId10" Type="http://schemas.openxmlformats.org/officeDocument/2006/relationships/image" Target="../media/image4.png"/><Relationship Id="rId4" Type="http://schemas.openxmlformats.org/officeDocument/2006/relationships/hyperlink" Target="mailto:helen.laming@medway.gov.uk" TargetMode="External"/><Relationship Id="rId9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C57B78-B4E5-3205-BDA3-E82E675E4D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377" y="287982"/>
            <a:ext cx="10515600" cy="891397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cs typeface="AngsanaUPC" panose="020B0502040204020203" pitchFamily="18" charset="-34"/>
              </a:rPr>
              <a:t>Family Solutions, Early Help</a:t>
            </a:r>
            <a:br>
              <a:rPr lang="en-GB" sz="4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cs typeface="AngsanaUPC" panose="020B0502040204020203" pitchFamily="18" charset="-34"/>
              </a:rPr>
            </a:br>
            <a:r>
              <a:rPr lang="en-GB" sz="4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cs typeface="AngsanaUPC" panose="020B0502040204020203" pitchFamily="18" charset="-34"/>
              </a:rPr>
              <a:t> Meet the Team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0268D6B3-5BF1-EDF5-80BF-612CDA4D670E}"/>
              </a:ext>
            </a:extLst>
          </p:cNvPr>
          <p:cNvSpPr/>
          <p:nvPr/>
        </p:nvSpPr>
        <p:spPr>
          <a:xfrm>
            <a:off x="4405627" y="2920957"/>
            <a:ext cx="2705100" cy="9359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 Black" panose="020B0A04020102020204" pitchFamily="34" charset="0"/>
              <a:cs typeface="AngsanaUPC" panose="020B0502040204020203" pitchFamily="18" charset="-34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F38CB965-201A-5587-8A7B-7633DF86CE86}"/>
              </a:ext>
            </a:extLst>
          </p:cNvPr>
          <p:cNvSpPr/>
          <p:nvPr/>
        </p:nvSpPr>
        <p:spPr>
          <a:xfrm>
            <a:off x="5713352" y="4106388"/>
            <a:ext cx="2891118" cy="981636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2">
                  <a:lumMod val="75000"/>
                  <a:lumOff val="25000"/>
                </a:schemeClr>
              </a:solidFill>
              <a:latin typeface="Arial Black" panose="020B0A04020102020204" pitchFamily="34" charset="0"/>
              <a:cs typeface="AngsanaUPC" panose="020B0502040204020203" pitchFamily="18" charset="-34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2472F16B-AF9A-D3EF-7E50-512796A10300}"/>
              </a:ext>
            </a:extLst>
          </p:cNvPr>
          <p:cNvSpPr/>
          <p:nvPr/>
        </p:nvSpPr>
        <p:spPr>
          <a:xfrm>
            <a:off x="7228762" y="5230668"/>
            <a:ext cx="2891118" cy="981636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 Black" panose="020B0A04020102020204" pitchFamily="34" charset="0"/>
              <a:cs typeface="AngsanaUPC" panose="020B0502040204020203" pitchFamily="18" charset="-34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4702BE0-0F61-3994-CD5E-13C0154C32BA}"/>
              </a:ext>
            </a:extLst>
          </p:cNvPr>
          <p:cNvSpPr txBox="1"/>
          <p:nvPr/>
        </p:nvSpPr>
        <p:spPr>
          <a:xfrm>
            <a:off x="4405627" y="3027403"/>
            <a:ext cx="27051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b="1" dirty="0">
                <a:solidFill>
                  <a:schemeClr val="tx2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cs typeface="AngsanaUPC" panose="020B0502040204020203" pitchFamily="18" charset="-34"/>
              </a:rPr>
              <a:t>Carol Lee</a:t>
            </a:r>
          </a:p>
          <a:p>
            <a:pPr algn="ctr"/>
            <a:r>
              <a:rPr lang="en-GB" sz="1050" dirty="0">
                <a:solidFill>
                  <a:schemeClr val="tx2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cs typeface="AngsanaUPC" panose="020B0502040204020203" pitchFamily="18" charset="-34"/>
              </a:rPr>
              <a:t>Gillingham Children &amp; Family Hub Manager</a:t>
            </a:r>
          </a:p>
          <a:p>
            <a:pPr algn="ctr"/>
            <a:r>
              <a:rPr lang="en-GB" sz="1050" dirty="0">
                <a:solidFill>
                  <a:schemeClr val="tx2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cs typeface="AngsanaUPC" panose="020B0502040204020203" pitchFamily="18" charset="-34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carol.lee@medway.gov.uk</a:t>
            </a:r>
            <a:r>
              <a:rPr lang="en-GB" sz="1050" dirty="0">
                <a:solidFill>
                  <a:schemeClr val="tx2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cs typeface="AngsanaUPC" panose="020B0502040204020203" pitchFamily="18" charset="-34"/>
              </a:rPr>
              <a:t>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5559AE1-3FB1-2326-6F3D-FAD2CD4196E5}"/>
              </a:ext>
            </a:extLst>
          </p:cNvPr>
          <p:cNvSpPr txBox="1"/>
          <p:nvPr/>
        </p:nvSpPr>
        <p:spPr>
          <a:xfrm>
            <a:off x="5817026" y="4195021"/>
            <a:ext cx="2717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b="1" dirty="0">
                <a:solidFill>
                  <a:schemeClr val="tx2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cs typeface="AngsanaUPC" panose="020B0502040204020203" pitchFamily="18" charset="-34"/>
              </a:rPr>
              <a:t>Helen Laming</a:t>
            </a:r>
          </a:p>
          <a:p>
            <a:pPr algn="ctr"/>
            <a:r>
              <a:rPr lang="en-GB" sz="1050" dirty="0">
                <a:solidFill>
                  <a:schemeClr val="tx2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cs typeface="AngsanaUPC" panose="020B0502040204020203" pitchFamily="18" charset="-34"/>
              </a:rPr>
              <a:t>Early Help Co-Ordinator Area 1</a:t>
            </a:r>
          </a:p>
          <a:p>
            <a:pPr algn="ctr"/>
            <a:r>
              <a:rPr lang="en-GB" sz="1000" dirty="0">
                <a:solidFill>
                  <a:schemeClr val="tx2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cs typeface="AngsanaUPC" panose="020B0502040204020203" pitchFamily="18" charset="-34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helen.laming@medway.gov.uk</a:t>
            </a:r>
            <a:r>
              <a:rPr lang="en-GB" sz="1000" dirty="0">
                <a:solidFill>
                  <a:schemeClr val="tx2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cs typeface="AngsanaUPC" panose="020B0502040204020203" pitchFamily="18" charset="-34"/>
              </a:rPr>
              <a:t> </a:t>
            </a:r>
          </a:p>
          <a:p>
            <a:pPr algn="ctr"/>
            <a:r>
              <a:rPr lang="en-GB" sz="1000">
                <a:solidFill>
                  <a:schemeClr val="tx2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cs typeface="AngsanaUPC" panose="020B0502040204020203" pitchFamily="18" charset="-34"/>
              </a:rPr>
              <a:t>Mobile: 07970 </a:t>
            </a:r>
            <a:r>
              <a:rPr lang="en-GB" sz="1000" dirty="0">
                <a:solidFill>
                  <a:schemeClr val="tx2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cs typeface="AngsanaUPC" panose="020B0502040204020203" pitchFamily="18" charset="-34"/>
              </a:rPr>
              <a:t>334074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F75291D-EBE2-2BA6-914F-38934A697778}"/>
              </a:ext>
            </a:extLst>
          </p:cNvPr>
          <p:cNvSpPr txBox="1"/>
          <p:nvPr/>
        </p:nvSpPr>
        <p:spPr>
          <a:xfrm>
            <a:off x="7315421" y="5312558"/>
            <a:ext cx="27178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b="1" dirty="0">
                <a:solidFill>
                  <a:schemeClr val="tx2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cs typeface="AngsanaUPC" panose="020B0502040204020203" pitchFamily="18" charset="-34"/>
              </a:rPr>
              <a:t>Debbie Klucznik</a:t>
            </a:r>
          </a:p>
          <a:p>
            <a:pPr algn="ctr"/>
            <a:r>
              <a:rPr lang="en-GB" sz="1050" dirty="0">
                <a:solidFill>
                  <a:schemeClr val="tx2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cs typeface="AngsanaUPC" panose="020B0502040204020203" pitchFamily="18" charset="-34"/>
              </a:rPr>
              <a:t>Early Help Partnership Officer Area 1</a:t>
            </a:r>
          </a:p>
          <a:p>
            <a:pPr algn="ctr"/>
            <a:r>
              <a:rPr lang="en-GB" sz="1050" dirty="0">
                <a:solidFill>
                  <a:schemeClr val="tx2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cs typeface="AngsanaUPC" panose="020B0502040204020203" pitchFamily="18" charset="-34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debbie.klucznik@medway.gov.uk</a:t>
            </a:r>
            <a:endParaRPr lang="en-GB" sz="1050" dirty="0">
              <a:solidFill>
                <a:schemeClr val="tx2">
                  <a:lumMod val="75000"/>
                  <a:lumOff val="25000"/>
                </a:schemeClr>
              </a:solidFill>
              <a:latin typeface="Arial Black" panose="020B0A04020102020204" pitchFamily="34" charset="0"/>
              <a:cs typeface="AngsanaUPC" panose="020B0502040204020203" pitchFamily="18" charset="-34"/>
            </a:endParaRPr>
          </a:p>
          <a:p>
            <a:pPr algn="ctr"/>
            <a:r>
              <a:rPr lang="en-GB" sz="1050" dirty="0">
                <a:solidFill>
                  <a:schemeClr val="tx2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cs typeface="AngsanaUPC" panose="020B0502040204020203" pitchFamily="18" charset="-34"/>
              </a:rPr>
              <a:t>Mobile</a:t>
            </a:r>
            <a:r>
              <a:rPr lang="en-GB" sz="1050">
                <a:solidFill>
                  <a:schemeClr val="tx2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cs typeface="AngsanaUPC" panose="020B0502040204020203" pitchFamily="18" charset="-34"/>
              </a:rPr>
              <a:t>: 07712 697127</a:t>
            </a:r>
            <a:endParaRPr lang="en-GB" sz="1050" dirty="0">
              <a:solidFill>
                <a:schemeClr val="tx2">
                  <a:lumMod val="75000"/>
                  <a:lumOff val="25000"/>
                </a:schemeClr>
              </a:solidFill>
              <a:latin typeface="Arial Black" panose="020B0A04020102020204" pitchFamily="34" charset="0"/>
              <a:cs typeface="AngsanaUPC" panose="020B0502040204020203" pitchFamily="18" charset="-34"/>
            </a:endParaRPr>
          </a:p>
          <a:p>
            <a:pPr algn="ctr"/>
            <a:endParaRPr lang="en-GB" sz="1050" dirty="0">
              <a:solidFill>
                <a:schemeClr val="tx2">
                  <a:lumMod val="75000"/>
                  <a:lumOff val="25000"/>
                </a:schemeClr>
              </a:solidFill>
              <a:latin typeface="Arial Black" panose="020B0A04020102020204" pitchFamily="34" charset="0"/>
              <a:cs typeface="AngsanaUPC" panose="020B0502040204020203" pitchFamily="18" charset="-34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6465B42C-540C-10C1-17B0-41E8EC181309}"/>
              </a:ext>
            </a:extLst>
          </p:cNvPr>
          <p:cNvSpPr/>
          <p:nvPr/>
        </p:nvSpPr>
        <p:spPr>
          <a:xfrm>
            <a:off x="459620" y="871577"/>
            <a:ext cx="3058552" cy="2155826"/>
          </a:xfrm>
          <a:prstGeom prst="round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 Black" panose="020B0A04020102020204" pitchFamily="34" charset="0"/>
              <a:cs typeface="AngsanaUPC" panose="020B0502040204020203" pitchFamily="18" charset="-34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F14FD3D-1154-7C4A-ADD6-9340E1D43511}"/>
              </a:ext>
            </a:extLst>
          </p:cNvPr>
          <p:cNvSpPr txBox="1"/>
          <p:nvPr/>
        </p:nvSpPr>
        <p:spPr>
          <a:xfrm>
            <a:off x="647363" y="1081017"/>
            <a:ext cx="2654189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cs typeface="AngsanaUPC" panose="020B0502040204020203" pitchFamily="18" charset="-34"/>
              </a:rPr>
              <a:t>Contact us today to see how we can support you and the work you do with families.</a:t>
            </a:r>
          </a:p>
          <a:p>
            <a:pPr algn="ctr"/>
            <a:r>
              <a:rPr lang="en-GB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cs typeface="AngsanaUPC" panose="020B0502040204020203" pitchFamily="18" charset="-34"/>
              </a:rPr>
              <a:t>Gillingham Children and Family Hub:</a:t>
            </a:r>
          </a:p>
          <a:p>
            <a:pPr algn="ctr"/>
            <a:r>
              <a:rPr lang="en-GB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cs typeface="AngsanaUPC" panose="020B0502040204020203" pitchFamily="18" charset="-34"/>
              </a:rPr>
              <a:t>01634 338877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74401A1-8375-DBC4-288C-31A96FB7B7AF}"/>
              </a:ext>
            </a:extLst>
          </p:cNvPr>
          <p:cNvCxnSpPr/>
          <p:nvPr/>
        </p:nvCxnSpPr>
        <p:spPr>
          <a:xfrm>
            <a:off x="4096761" y="1760494"/>
            <a:ext cx="0" cy="4691787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Speech Bubble: Oval 7">
            <a:extLst>
              <a:ext uri="{FF2B5EF4-FFF2-40B4-BE49-F238E27FC236}">
                <a16:creationId xmlns:a16="http://schemas.microsoft.com/office/drawing/2014/main" id="{839D641F-C84A-2FEC-CC55-ABCB2CC52137}"/>
              </a:ext>
            </a:extLst>
          </p:cNvPr>
          <p:cNvSpPr/>
          <p:nvPr/>
        </p:nvSpPr>
        <p:spPr>
          <a:xfrm>
            <a:off x="8950587" y="775063"/>
            <a:ext cx="2781787" cy="2049597"/>
          </a:xfrm>
          <a:prstGeom prst="wedgeEllipseCallout">
            <a:avLst>
              <a:gd name="adj1" fmla="val -43611"/>
              <a:gd name="adj2" fmla="val 69603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2">
                    <a:lumMod val="75000"/>
                    <a:lumOff val="25000"/>
                  </a:schemeClr>
                </a:solidFill>
                <a:latin typeface="Arial Black" panose="020B0A04020102020204" pitchFamily="34" charset="0"/>
              </a:rPr>
              <a:t>If you see us come and talk to us, if you have any enquiries, please call or </a:t>
            </a:r>
          </a:p>
          <a:p>
            <a:pPr algn="ctr"/>
            <a:r>
              <a:rPr lang="en-GB" sz="1600" dirty="0">
                <a:solidFill>
                  <a:schemeClr val="tx2">
                    <a:lumMod val="75000"/>
                    <a:lumOff val="25000"/>
                  </a:schemeClr>
                </a:solidFill>
                <a:latin typeface="Arial Black" panose="020B0A04020102020204" pitchFamily="34" charset="0"/>
              </a:rPr>
              <a:t>e-mail us!</a:t>
            </a:r>
          </a:p>
        </p:txBody>
      </p:sp>
      <p:pic>
        <p:nvPicPr>
          <p:cNvPr id="11" name="Picture 2" descr="cartoon-little-kids-happy-clipart-7 | Elkhorn Public Schools Foundation">
            <a:extLst>
              <a:ext uri="{FF2B5EF4-FFF2-40B4-BE49-F238E27FC236}">
                <a16:creationId xmlns:a16="http://schemas.microsoft.com/office/drawing/2014/main" id="{D62F96ED-077F-B16D-CEEC-292A930D7E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043" y="3219581"/>
            <a:ext cx="2192240" cy="1456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3CBD8246-4697-87AF-2FCC-E90301898AD3}"/>
              </a:ext>
            </a:extLst>
          </p:cNvPr>
          <p:cNvSpPr txBox="1"/>
          <p:nvPr/>
        </p:nvSpPr>
        <p:spPr>
          <a:xfrm>
            <a:off x="78049" y="5088024"/>
            <a:ext cx="34467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Download the </a:t>
            </a:r>
            <a:r>
              <a:rPr lang="en-GB" sz="16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Medway Family Hub App:  </a:t>
            </a:r>
            <a:r>
              <a:rPr lang="en-GB" sz="1600" b="1" dirty="0">
                <a:solidFill>
                  <a:schemeClr val="tx2">
                    <a:lumMod val="75000"/>
                    <a:lumOff val="25000"/>
                  </a:schemeClr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www.MedwayFamilyHub.co.uk</a:t>
            </a:r>
            <a:r>
              <a:rPr lang="en-GB" sz="16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</a:t>
            </a:r>
          </a:p>
        </p:txBody>
      </p:sp>
      <p:pic>
        <p:nvPicPr>
          <p:cNvPr id="4" name="Graphic 79">
            <a:extLst>
              <a:ext uri="{FF2B5EF4-FFF2-40B4-BE49-F238E27FC236}">
                <a16:creationId xmlns:a16="http://schemas.microsoft.com/office/drawing/2014/main" id="{2A2389C3-34BC-4137-504C-25B04A48AA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2146" y="5104937"/>
            <a:ext cx="1189229" cy="1189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 descr="A person with blonde hair&#10;&#10;Description automatically generated">
            <a:extLst>
              <a:ext uri="{FF2B5EF4-FFF2-40B4-BE49-F238E27FC236}">
                <a16:creationId xmlns:a16="http://schemas.microsoft.com/office/drawing/2014/main" id="{F97D3A18-B3D2-D64E-5EE1-D38FCD1F215C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5" r="6829"/>
          <a:stretch/>
        </p:blipFill>
        <p:spPr>
          <a:xfrm>
            <a:off x="8779945" y="3226717"/>
            <a:ext cx="1328741" cy="183601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2902185-3E9F-4DC9-CFCD-C8695F90E4D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295355" y="4437030"/>
            <a:ext cx="1322924" cy="1751055"/>
          </a:xfrm>
          <a:prstGeom prst="rect">
            <a:avLst/>
          </a:prstGeom>
        </p:spPr>
      </p:pic>
      <p:pic>
        <p:nvPicPr>
          <p:cNvPr id="26" name="Picture 25" descr="A person in a black and white dress&#10;&#10;Description automatically generated">
            <a:extLst>
              <a:ext uri="{FF2B5EF4-FFF2-40B4-BE49-F238E27FC236}">
                <a16:creationId xmlns:a16="http://schemas.microsoft.com/office/drawing/2014/main" id="{7EBACBEA-EFD7-BD07-CA3D-A85E10794F3F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91" t="16091" r="31532" b="32765"/>
          <a:stretch/>
        </p:blipFill>
        <p:spPr bwMode="auto">
          <a:xfrm>
            <a:off x="7265699" y="1831727"/>
            <a:ext cx="1390650" cy="2025650"/>
          </a:xfrm>
          <a:prstGeom prst="rect">
            <a:avLst/>
          </a:prstGeom>
          <a:ln>
            <a:noFill/>
          </a:ln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834753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Metadata/LabelInfo.xml><?xml version="1.0" encoding="utf-8"?>
<clbl:labelList xmlns:clbl="http://schemas.microsoft.com/office/2020/mipLabelMetadata">
  <clbl:label id="{64ef0445-a889-4c68-a950-80da759cafea}" enabled="1" method="Privileged" siteId="{68503e93-3ce7-4a22-bfc5-ffee421a1f57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2762</TotalTime>
  <Words>131</Words>
  <Application>Microsoft Office PowerPoint</Application>
  <PresentationFormat>Widescreen</PresentationFormat>
  <Paragraphs>19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Arial Black</vt:lpstr>
      <vt:lpstr>Office Theme</vt:lpstr>
      <vt:lpstr>Family Solutions, Early Help  Meet the Team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Family Solutions, Early Help  Meet the Team </dc:title>
  <dc:creator>galletly, hayley</dc:creator>
  <cp:lastModifiedBy>Sarah Palmer (Woodlands - DSL)</cp:lastModifiedBy>
  <cp:revision>4</cp:revision>
  <dcterms:created xsi:type="dcterms:W3CDTF">2024-08-12T10:13:05Z</dcterms:created>
  <dcterms:modified xsi:type="dcterms:W3CDTF">2024-09-04T10:23:47Z</dcterms:modified>
</cp:coreProperties>
</file>