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77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36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D8B72-65BB-402C-987D-CB30E1B796BB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BEB844-CDCB-4E0E-A013-E38B13AB8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1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561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8D348-BE84-F205-8FCA-52E36FAE5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67BBD-A13F-A959-13D2-003B98B94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C1196-0B2D-1F34-5376-C70D0AA8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7D60D-5B4E-FFF9-AD1E-3AAAF6838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86FE2-29C4-6806-1A4F-FA2E332F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4C1B2-5780-0DCE-3CA5-0D6E1875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DF716-DEFB-1067-CCAA-0F770F66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1201-7A9C-91C6-3F02-9201D7018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FE864-FF26-37CE-2D6F-B1296A9F9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88198-DCFB-7CF1-1AC1-78553DB3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2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2DA86-B965-C32E-63C0-565E962D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36713-AB8A-8538-C3C0-2A538DDF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B8AE3-AB87-3FF8-4DA9-31BF120B4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94B53-A563-EE7D-6EC2-A0B9C4E3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51044-361B-4349-4D62-B40A33C2F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622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ABB34-4EA9-7153-56B0-4319873B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C2B42-05A8-F3AB-A88F-B69D7F61B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E0D37-199C-96F3-8C49-96D1F85FD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3125A-1EA8-1A8E-DED1-24E409EB0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E5301-42CB-A6B1-885B-D1A476317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98892-729D-1AA8-3866-CAABB7501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0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C2BC6-C089-5B33-6437-50420E080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7743D9-2B86-464A-A7C9-D0EC53880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3EC3-08CB-ED19-79F9-F4CE3CC27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B3149D-DEE4-5E3C-A742-8D2177A4B4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19CC8D-AEC2-D38E-3AB3-5B9032854B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1C1CE6-1E5E-9D48-7568-776377EF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389B32-1A54-F81E-903B-C921CE39B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1015B3-AE53-DF97-2EA4-FAD8ACF0E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4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F5B2-2528-27A4-50E9-5A5ADC6E6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2C003-588B-4E57-E962-EF2B44EC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E0707F-4115-521A-D57B-6FA1CA44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BF5F7-9CFB-F42F-41F6-87D244577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EF2CD5-C146-6238-8E4B-FBD99794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587F5-BCFE-D781-587F-54011F7C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F6B3E-6965-A495-C8FC-434750AD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71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FD74-E24B-DC17-B9F4-CD711867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0E6EA-7B32-550B-C143-CE664EB9D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EFDA2-70AD-80FA-6DB7-2D6A4B9B2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516E7-7C13-BD31-5A8A-94BB863F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3781B-2352-03B4-7F24-C4D7AA187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61250-6DD1-2D7E-E659-28FFB1A01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6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48AE8-3207-7353-59E1-A5A1E04F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3FD691-F078-28DA-F58B-840DA26053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64D35-EF2F-4D38-01A7-96F419CB5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0728C-48DE-A53F-D606-F3C67163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CC80-9B59-B823-3E92-74BFB5AFF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6BDBA-7974-6803-340B-256777DA2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2BE98-01D3-5E06-27B1-52E043CF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3D78F-76B5-9E18-CF55-58E3734D9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3E364-B794-3250-F5D3-B06991F9F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7A12F-8C90-A987-9E76-C0090653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36927-F61C-C6BF-EFF9-52AA731D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3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6313EB-9D1A-BF5D-9FA8-6C385679AB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6418FB-4E86-673D-191D-7659CB5F0B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77C92-EAF4-7718-3CF9-A731F958B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902DF-3605-A3F9-3434-5603BDC91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4B6BD-614E-2F8E-0424-E52BDE1AC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3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8441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52302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6293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6600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17372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76681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06297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20346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91676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1129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385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423CAB-E852-6F87-4584-74570C7D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08AFB-392D-C1C1-819A-ECEE751F1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CF73-66C0-44AB-A729-D65FC26D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BAC0D-03A7-EDAA-431C-2AB74EAA9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412F4-7455-C12D-5CC8-9A7D77FC4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17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2683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KS2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905681" y="198101"/>
            <a:ext cx="7779117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922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213788" y="1130018"/>
            <a:ext cx="27083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Word of the Day: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229985" y="920517"/>
            <a:ext cx="2446183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lang="en-GB" sz="4922" dirty="0">
                <a:latin typeface="Gill Sans MT" panose="020B0502020104020203" pitchFamily="34" charset="77"/>
              </a:rPr>
              <a:t>turbulent</a:t>
            </a:r>
            <a:endParaRPr sz="4922" dirty="0"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9640" y="2279168"/>
            <a:ext cx="17070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254413"/>
            <a:ext cx="2975876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1266" dirty="0">
                <a:latin typeface="Gill Sans MT" panose="020B0502020104020203" pitchFamily="34" charset="77"/>
              </a:rPr>
              <a:t>(</a:t>
            </a:r>
            <a:r>
              <a:rPr lang="en-GB" sz="1266" dirty="0">
                <a:latin typeface="Gill Sans MT" panose="020B0502020104020203" pitchFamily="34" charset="77"/>
              </a:rPr>
              <a:t>adjective</a:t>
            </a:r>
            <a:r>
              <a:rPr sz="126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4000" y="4596912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>
              <a:defRPr sz="4000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dirty="0"/>
              <a:t>It had been a </a:t>
            </a:r>
            <a:r>
              <a:rPr lang="en-GB" sz="2812" b="1" dirty="0"/>
              <a:t>turbulent</a:t>
            </a:r>
            <a:r>
              <a:rPr lang="en-GB" sz="2812" dirty="0"/>
              <a:t> day in school.</a:t>
            </a:r>
            <a:endParaRPr sz="2812" dirty="0">
              <a:latin typeface="Gill Sans MT" panose="020B0502020104020203" pitchFamily="34" charset="77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0257" y="863020"/>
            <a:ext cx="1454117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25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304492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3516" dirty="0">
                <a:latin typeface="Gill Sans MT" panose="020B0502020104020203" pitchFamily="34" charset="77"/>
              </a:rPr>
              <a:t>(</a:t>
            </a:r>
            <a:r>
              <a:rPr lang="en-GB" sz="3516" dirty="0">
                <a:latin typeface="Gill Sans MT" panose="020B0502020104020203" pitchFamily="34" charset="77"/>
              </a:rPr>
              <a:t>tur-bu-lent</a:t>
            </a:r>
            <a:r>
              <a:rPr sz="351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29466" y="1713973"/>
            <a:ext cx="2367508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1828" dirty="0"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5E126C1A-DF94-724E-8EDB-D39D2C40D238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14371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3655998878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conflict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harmony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</a:t>
                      </a:r>
                      <a:r>
                        <a:rPr lang="en-GB" sz="1800" dirty="0" err="1">
                          <a:latin typeface="Gill Sans MT" panose="020B0502020104020203" pitchFamily="34" charset="77"/>
                        </a:rPr>
                        <a:t>ence</a:t>
                      </a:r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severe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turmoil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peace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sudden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01264C2-F10B-A199-AB4C-620311D29941}"/>
              </a:ext>
            </a:extLst>
          </p:cNvPr>
          <p:cNvSpPr txBox="1"/>
          <p:nvPr/>
        </p:nvSpPr>
        <p:spPr>
          <a:xfrm flipH="1">
            <a:off x="1260660" y="2590044"/>
            <a:ext cx="5195550" cy="204190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/>
            <a:r>
              <a:rPr lang="en-GB" sz="3200" dirty="0">
                <a:solidFill>
                  <a:srgbClr val="000000"/>
                </a:solidFill>
                <a:latin typeface="Gill Sans MT" panose="020B0502020104020203" pitchFamily="34" charset="77"/>
                <a:sym typeface="Helvetica Light"/>
              </a:rPr>
              <a:t>A turbulent time, place or relationship is one in which there is a lot of change, confusion, and disorder.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1A828507-9B57-B42A-F772-390DF3764C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03514" y="1957281"/>
            <a:ext cx="2301031" cy="2301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174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114</Words>
  <Application>Microsoft Office PowerPoint</Application>
  <PresentationFormat>Widescreen</PresentationFormat>
  <Paragraphs>25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Calibri Light</vt:lpstr>
      <vt:lpstr>Gill Sans MT</vt:lpstr>
      <vt:lpstr>Helvetica Light</vt:lpstr>
      <vt:lpstr>Office Theme</vt:lpstr>
      <vt:lpstr>1_Office Theme</vt:lpstr>
      <vt:lpstr> KS2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 A</dc:creator>
  <cp:lastModifiedBy>N A</cp:lastModifiedBy>
  <cp:revision>34</cp:revision>
  <dcterms:created xsi:type="dcterms:W3CDTF">2025-08-12T21:48:42Z</dcterms:created>
  <dcterms:modified xsi:type="dcterms:W3CDTF">2025-08-13T16:57:42Z</dcterms:modified>
</cp:coreProperties>
</file>