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  <p:sldMasterId id="2147483697" r:id="rId3"/>
  </p:sldMasterIdLst>
  <p:notesMasterIdLst>
    <p:notesMasterId r:id="rId7"/>
  </p:notesMasterIdLst>
  <p:sldIdLst>
    <p:sldId id="258" r:id="rId4"/>
    <p:sldId id="264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3" d="100"/>
          <a:sy n="53" d="100"/>
        </p:scale>
        <p:origin x="984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F48997-7890-4C1D-8B10-F6A9E2A64BCF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638431-A383-432E-A9DE-B38D9DDA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239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8867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473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6930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503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6256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2480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7367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9082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2124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2627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5427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884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8290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2185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8971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07349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450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534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202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47413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27272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9581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1227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190625" y="1151930"/>
            <a:ext cx="9810750" cy="2321719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190625" y="3536156"/>
            <a:ext cx="9810750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07399292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16680422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2547938" y="446485"/>
            <a:ext cx="11584781" cy="579239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892969" y="446484"/>
            <a:ext cx="5000625" cy="2803922"/>
          </a:xfrm>
          <a:prstGeom prst="rect">
            <a:avLst/>
          </a:prstGeom>
        </p:spPr>
        <p:txBody>
          <a:bodyPr anchor="b"/>
          <a:lstStyle>
            <a:lvl1pPr>
              <a:defRPr sz="4219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92969" y="3348633"/>
            <a:ext cx="5000625" cy="2884289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56007850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67419281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84528899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idx="13"/>
          </p:nvPr>
        </p:nvSpPr>
        <p:spPr>
          <a:xfrm>
            <a:off x="4250531" y="1830586"/>
            <a:ext cx="8840391" cy="442019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92969" y="1830586"/>
            <a:ext cx="5000625" cy="4420195"/>
          </a:xfrm>
          <a:prstGeom prst="rect">
            <a:avLst/>
          </a:prstGeom>
        </p:spPr>
        <p:txBody>
          <a:bodyPr/>
          <a:lstStyle>
            <a:lvl1pPr marL="241093" indent="-241093">
              <a:spcBef>
                <a:spcPts val="2250"/>
              </a:spcBef>
              <a:defRPr sz="1969"/>
            </a:lvl1pPr>
            <a:lvl2pPr marL="482186" indent="-241093">
              <a:spcBef>
                <a:spcPts val="2250"/>
              </a:spcBef>
              <a:defRPr sz="1969"/>
            </a:lvl2pPr>
            <a:lvl3pPr marL="723279" indent="-241093">
              <a:spcBef>
                <a:spcPts val="2250"/>
              </a:spcBef>
              <a:defRPr sz="1969"/>
            </a:lvl3pPr>
            <a:lvl4pPr marL="964372" indent="-241093">
              <a:spcBef>
                <a:spcPts val="2250"/>
              </a:spcBef>
              <a:defRPr sz="1969"/>
            </a:lvl4pPr>
            <a:lvl5pPr marL="1205465" indent="-241093">
              <a:spcBef>
                <a:spcPts val="2250"/>
              </a:spcBef>
              <a:defRPr sz="1969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59660141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892969"/>
            <a:ext cx="10406063" cy="50720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17386379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6262688" y="3534572"/>
            <a:ext cx="5679282" cy="28411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6096000" y="623495"/>
            <a:ext cx="5500688" cy="275034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2226469" y="625079"/>
            <a:ext cx="11227594" cy="561379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99179782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1190625" y="4473774"/>
            <a:ext cx="9810750" cy="362215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687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1190625" y="2984579"/>
            <a:ext cx="9810750" cy="51379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672"/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29342474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-762000" y="0"/>
            <a:ext cx="14280062" cy="714375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24804255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6296679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577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811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92969" y="312539"/>
            <a:ext cx="10406063" cy="15180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1830586"/>
            <a:ext cx="10406063" cy="44201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917310" y="6505277"/>
            <a:ext cx="301365" cy="29738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266"/>
            </a:lvl1pPr>
          </a:lstStyle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43194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 spd="med"/>
  <p:txStyles>
    <p:title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31252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62505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93758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25011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1562640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187516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218769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250022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281275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KS1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2564740" y="252185"/>
            <a:ext cx="8120814" cy="7214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algn="ctr" defTabSz="410751" hangingPunct="0"/>
            <a:r>
              <a:rPr sz="4219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Grasshopper Word of the</a:t>
            </a:r>
            <a:r>
              <a:rPr lang="en-GB" sz="4219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4219" kern="0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2055942" y="1130018"/>
            <a:ext cx="3079369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Word of the </a:t>
            </a:r>
            <a:r>
              <a:rPr lang="en-GB"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Week</a:t>
            </a:r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:</a:t>
            </a:r>
          </a:p>
        </p:txBody>
      </p:sp>
      <p:sp>
        <p:nvSpPr>
          <p:cNvPr id="151" name="tear"/>
          <p:cNvSpPr txBox="1"/>
          <p:nvPr/>
        </p:nvSpPr>
        <p:spPr>
          <a:xfrm>
            <a:off x="5314187" y="920517"/>
            <a:ext cx="2276265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lang="en-GB" sz="4922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between</a:t>
            </a:r>
            <a:endParaRPr sz="4922" kern="0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8863" y="2323005"/>
            <a:ext cx="1744068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157079"/>
            <a:ext cx="2975876" cy="46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(</a:t>
            </a:r>
            <a:r>
              <a:rPr lang="en-GB"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preposition</a:t>
            </a:r>
            <a:r>
              <a:rPr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54" name="If you tear paper, cloth, or another material, or if it tears, you pull it into two pieces or you pull it so that a hole appears in it."/>
          <p:cNvSpPr txBox="1"/>
          <p:nvPr/>
        </p:nvSpPr>
        <p:spPr>
          <a:xfrm>
            <a:off x="1879354" y="2808245"/>
            <a:ext cx="4659015" cy="15003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>
              <a:defRPr sz="31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lang="en-GB" sz="2250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If something is between two things or is in between them, it has one of the things on one side of it and the other thing on the other side</a:t>
            </a:r>
            <a:r>
              <a:rPr lang="en-GB"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.</a:t>
            </a: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24000" y="4581773"/>
            <a:ext cx="9140406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algn="ctr" defTabSz="410751" hangingPunct="0">
              <a:defRPr sz="4000">
                <a:solidFill>
                  <a:srgbClr val="00882B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Petra liked sitting </a:t>
            </a:r>
            <a:r>
              <a:rPr lang="en-GB" sz="2812" b="1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between</a:t>
            </a: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 Taylor and Paige.</a:t>
            </a:r>
            <a:endParaRPr sz="2812" kern="0" dirty="0">
              <a:solidFill>
                <a:srgbClr val="00882B"/>
              </a:solidFill>
              <a:latin typeface="Gill Sans MT" panose="020B0502020104020203" pitchFamily="34" charset="77"/>
              <a:sym typeface="Gill Sans"/>
            </a:endParaRPr>
          </a:p>
        </p:txBody>
      </p:sp>
      <p:sp>
        <p:nvSpPr>
          <p:cNvPr id="165" name="Word Class"/>
          <p:cNvSpPr txBox="1"/>
          <p:nvPr/>
        </p:nvSpPr>
        <p:spPr>
          <a:xfrm>
            <a:off x="8361396" y="863020"/>
            <a:ext cx="1484382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250" kern="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950959" y="1534326"/>
            <a:ext cx="297587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sz="3516" kern="0" dirty="0">
                <a:latin typeface="Gill Sans MT" panose="020B0502020104020203" pitchFamily="34" charset="77"/>
              </a:rPr>
              <a:t>(</a:t>
            </a:r>
            <a:r>
              <a:rPr lang="en-GB" sz="3516" kern="0" dirty="0">
                <a:latin typeface="Gill Sans MT" panose="020B0502020104020203" pitchFamily="34" charset="77"/>
              </a:rPr>
              <a:t>be-tween</a:t>
            </a:r>
            <a:r>
              <a:rPr sz="3516" kern="0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30743" y="1713973"/>
            <a:ext cx="2375651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1828" kern="0" dirty="0">
                <a:solidFill>
                  <a:srgbClr val="0365C0"/>
                </a:solidFill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402495" y="702167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E243FE5-981C-C8BE-24C7-A7E4A6D65449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03092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7751693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linking 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seen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excitement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in the middle of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-ness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green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recent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A08EDD46-2D12-68F0-3764-45BA531E4B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3896" y="1957226"/>
            <a:ext cx="2286000" cy="228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43715041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5250</TotalTime>
  <Words>127</Words>
  <Application>Microsoft Office PowerPoint</Application>
  <PresentationFormat>Widescreen</PresentationFormat>
  <Paragraphs>26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Helvetica</vt:lpstr>
      <vt:lpstr>Helvetica Light</vt:lpstr>
      <vt:lpstr>1_Office Theme</vt:lpstr>
      <vt:lpstr>Office Theme</vt:lpstr>
      <vt:lpstr>White</vt:lpstr>
      <vt:lpstr> KS1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KS2 Word of the Week</dc:title>
  <dc:creator>Siobhan Stanczyk</dc:creator>
  <cp:lastModifiedBy>N A</cp:lastModifiedBy>
  <cp:revision>59</cp:revision>
  <dcterms:created xsi:type="dcterms:W3CDTF">2020-11-26T14:05:45Z</dcterms:created>
  <dcterms:modified xsi:type="dcterms:W3CDTF">2025-08-13T16:33:28Z</dcterms:modified>
</cp:coreProperties>
</file>