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  <p:sldMasterId id="2147483697" r:id="rId3"/>
  </p:sldMasterIdLst>
  <p:notesMasterIdLst>
    <p:notesMasterId r:id="rId7"/>
  </p:notesMasterIdLst>
  <p:sldIdLst>
    <p:sldId id="258" r:id="rId4"/>
    <p:sldId id="271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53" d="100"/>
          <a:sy n="53" d="100"/>
        </p:scale>
        <p:origin x="984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F48997-7890-4C1D-8B10-F6A9E2A64BCF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638431-A383-432E-A9DE-B38D9DDA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239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2747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473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6930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503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6256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2480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7367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9082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2124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2627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5427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884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8290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2185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8971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07349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94502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5347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92021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47413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27272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9581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1227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190625" y="1151930"/>
            <a:ext cx="9810750" cy="2321719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190625" y="3536156"/>
            <a:ext cx="9810750" cy="79474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83799651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26867846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2547938" y="446485"/>
            <a:ext cx="11584781" cy="579239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892969" y="446484"/>
            <a:ext cx="5000625" cy="2803922"/>
          </a:xfrm>
          <a:prstGeom prst="rect">
            <a:avLst/>
          </a:prstGeom>
        </p:spPr>
        <p:txBody>
          <a:bodyPr anchor="b"/>
          <a:lstStyle>
            <a:lvl1pPr>
              <a:defRPr sz="4219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92969" y="3348633"/>
            <a:ext cx="5000625" cy="2884289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23133184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685435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80440315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idx="13"/>
          </p:nvPr>
        </p:nvSpPr>
        <p:spPr>
          <a:xfrm>
            <a:off x="4250531" y="1830586"/>
            <a:ext cx="8840391" cy="442019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92969" y="1830586"/>
            <a:ext cx="5000625" cy="4420195"/>
          </a:xfrm>
          <a:prstGeom prst="rect">
            <a:avLst/>
          </a:prstGeom>
        </p:spPr>
        <p:txBody>
          <a:bodyPr/>
          <a:lstStyle>
            <a:lvl1pPr marL="241093" indent="-241093">
              <a:spcBef>
                <a:spcPts val="2250"/>
              </a:spcBef>
              <a:defRPr sz="1969"/>
            </a:lvl1pPr>
            <a:lvl2pPr marL="482186" indent="-241093">
              <a:spcBef>
                <a:spcPts val="2250"/>
              </a:spcBef>
              <a:defRPr sz="1969"/>
            </a:lvl2pPr>
            <a:lvl3pPr marL="723279" indent="-241093">
              <a:spcBef>
                <a:spcPts val="2250"/>
              </a:spcBef>
              <a:defRPr sz="1969"/>
            </a:lvl3pPr>
            <a:lvl4pPr marL="964372" indent="-241093">
              <a:spcBef>
                <a:spcPts val="2250"/>
              </a:spcBef>
              <a:defRPr sz="1969"/>
            </a:lvl4pPr>
            <a:lvl5pPr marL="1205465" indent="-241093">
              <a:spcBef>
                <a:spcPts val="2250"/>
              </a:spcBef>
              <a:defRPr sz="1969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22053121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892969"/>
            <a:ext cx="10406063" cy="50720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87069086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6262688" y="3534572"/>
            <a:ext cx="5679282" cy="28411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6096000" y="623495"/>
            <a:ext cx="5500688" cy="275034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2226469" y="625079"/>
            <a:ext cx="11227594" cy="561379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27685498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1190625" y="4473774"/>
            <a:ext cx="9810750" cy="362215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1687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1190625" y="2984579"/>
            <a:ext cx="9810750" cy="513795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672"/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26361378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-762000" y="0"/>
            <a:ext cx="14280062" cy="714375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50184183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5778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811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92969" y="312539"/>
            <a:ext cx="10406063" cy="15180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1830586"/>
            <a:ext cx="10406063" cy="44201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917310" y="6505277"/>
            <a:ext cx="304571" cy="29738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266"/>
            </a:lvl1pPr>
          </a:lstStyle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30739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</p:sldLayoutIdLst>
  <p:transition spd="med"/>
  <p:txStyles>
    <p:title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31252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62505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93758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25011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1562640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187516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218769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250022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281275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KS1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rasshopper Word of the Day"/>
          <p:cNvSpPr txBox="1"/>
          <p:nvPr/>
        </p:nvSpPr>
        <p:spPr>
          <a:xfrm>
            <a:off x="3165065" y="252185"/>
            <a:ext cx="6920165" cy="7214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algn="ctr" defTabSz="410751" hangingPunct="0"/>
            <a:r>
              <a:rPr lang="en-GB" sz="4219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Shinobi</a:t>
            </a:r>
            <a:r>
              <a:rPr sz="4219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 Word of the </a:t>
            </a:r>
            <a:r>
              <a:rPr lang="en-GB" sz="4219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4219" kern="0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150" name="Word of the Day:"/>
          <p:cNvSpPr txBox="1"/>
          <p:nvPr/>
        </p:nvSpPr>
        <p:spPr>
          <a:xfrm>
            <a:off x="2055942" y="1130018"/>
            <a:ext cx="3079369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Word of the </a:t>
            </a:r>
            <a:r>
              <a:rPr lang="en-GB" sz="2883" kern="0">
                <a:solidFill>
                  <a:srgbClr val="C82506"/>
                </a:solidFill>
                <a:latin typeface="Gill Sans MT" panose="020B0502020104020203" pitchFamily="34" charset="77"/>
              </a:rPr>
              <a:t>Week</a:t>
            </a:r>
            <a:r>
              <a:rPr sz="2883" kern="0">
                <a:solidFill>
                  <a:srgbClr val="C82506"/>
                </a:solidFill>
                <a:latin typeface="Gill Sans MT" panose="020B0502020104020203" pitchFamily="34" charset="77"/>
              </a:rPr>
              <a:t>:</a:t>
            </a:r>
            <a:endParaRPr sz="2883" kern="0" dirty="0">
              <a:solidFill>
                <a:srgbClr val="C82506"/>
              </a:solidFill>
              <a:latin typeface="Gill Sans MT" panose="020B0502020104020203" pitchFamily="34" charset="77"/>
            </a:endParaRPr>
          </a:p>
        </p:txBody>
      </p:sp>
      <p:sp>
        <p:nvSpPr>
          <p:cNvPr id="151" name="tear"/>
          <p:cNvSpPr txBox="1"/>
          <p:nvPr/>
        </p:nvSpPr>
        <p:spPr>
          <a:xfrm>
            <a:off x="5824745" y="920517"/>
            <a:ext cx="1255153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lang="en-GB" sz="4922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feast</a:t>
            </a:r>
            <a:endParaRPr sz="4922" kern="0" dirty="0">
              <a:solidFill>
                <a:srgbClr val="000000"/>
              </a:solidFill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78863" y="2206106"/>
            <a:ext cx="1744068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440296" y="1157079"/>
            <a:ext cx="3245809" cy="461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lang="en-GB"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(noun)</a:t>
            </a:r>
            <a:endParaRPr sz="2531" kern="0" dirty="0">
              <a:solidFill>
                <a:srgbClr val="000000"/>
              </a:solidFill>
              <a:latin typeface="Gill Sans MT" panose="020B0502020104020203" pitchFamily="34" charset="77"/>
            </a:endParaRP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524000" y="4661863"/>
            <a:ext cx="9140406" cy="504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algn="ctr" defTabSz="410751" hangingPunct="0">
              <a:defRPr sz="4000">
                <a:solidFill>
                  <a:srgbClr val="00882B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The class ate a </a:t>
            </a:r>
            <a:r>
              <a:rPr lang="en-GB" sz="2812" b="1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feast</a:t>
            </a: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 of sweets on the last day of school.</a:t>
            </a:r>
          </a:p>
        </p:txBody>
      </p:sp>
      <p:sp>
        <p:nvSpPr>
          <p:cNvPr id="165" name="Word Class"/>
          <p:cNvSpPr txBox="1"/>
          <p:nvPr/>
        </p:nvSpPr>
        <p:spPr>
          <a:xfrm>
            <a:off x="8361396" y="863020"/>
            <a:ext cx="1484382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250" kern="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4950959" y="1534326"/>
            <a:ext cx="297587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sz="3516" kern="0" dirty="0">
                <a:latin typeface="Gill Sans MT" panose="020B0502020104020203" pitchFamily="34" charset="77"/>
              </a:rPr>
              <a:t>(</a:t>
            </a:r>
            <a:r>
              <a:rPr lang="en-GB" sz="3516" kern="0" dirty="0">
                <a:latin typeface="Gill Sans MT" panose="020B0502020104020203" pitchFamily="34" charset="77"/>
              </a:rPr>
              <a:t>feast</a:t>
            </a:r>
            <a:r>
              <a:rPr sz="3516" kern="0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30743" y="1713973"/>
            <a:ext cx="2375651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1828" kern="0" dirty="0">
                <a:solidFill>
                  <a:srgbClr val="0365C0"/>
                </a:solidFill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402495" y="702167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graphicFrame>
        <p:nvGraphicFramePr>
          <p:cNvPr id="4" name="Table 2">
            <a:extLst>
              <a:ext uri="{FF2B5EF4-FFF2-40B4-BE49-F238E27FC236}">
                <a16:creationId xmlns:a16="http://schemas.microsoft.com/office/drawing/2014/main" id="{D63B5FE3-48DF-DACA-FE7C-1418E421E613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03092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7751693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</a:t>
                      </a:r>
                      <a:r>
                        <a:rPr lang="en-GB" sz="1800" b="1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/</a:t>
                      </a: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 Suffix: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dinner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least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big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festival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-ing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east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meat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EDA8B85-3BAF-0C23-C57E-D598308956C5}"/>
              </a:ext>
            </a:extLst>
          </p:cNvPr>
          <p:cNvSpPr txBox="1"/>
          <p:nvPr/>
        </p:nvSpPr>
        <p:spPr>
          <a:xfrm>
            <a:off x="1802164" y="3351744"/>
            <a:ext cx="5370228" cy="4616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algn="ctr" defTabSz="410751" hangingPunct="0"/>
            <a:r>
              <a:rPr lang="en-GB" sz="2531" kern="0" dirty="0">
                <a:solidFill>
                  <a:srgbClr val="000000"/>
                </a:solidFill>
                <a:latin typeface="Gill Sans MT" panose="020B0502020104020203" pitchFamily="34" charset="77"/>
                <a:sym typeface="Helvetica Light"/>
              </a:rPr>
              <a:t>A feast is a large and special meal.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D77F566-D04C-273A-D8E4-876EFC13DA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0196" y="1924888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034231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5261</TotalTime>
  <Words>107</Words>
  <Application>Microsoft Office PowerPoint</Application>
  <PresentationFormat>Widescreen</PresentationFormat>
  <Paragraphs>26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Helvetica</vt:lpstr>
      <vt:lpstr>Helvetica Light</vt:lpstr>
      <vt:lpstr>1_Office Theme</vt:lpstr>
      <vt:lpstr>Office Theme</vt:lpstr>
      <vt:lpstr>White</vt:lpstr>
      <vt:lpstr> KS1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KS2 Word of the Week</dc:title>
  <dc:creator>Siobhan Stanczyk</dc:creator>
  <cp:lastModifiedBy>N A</cp:lastModifiedBy>
  <cp:revision>65</cp:revision>
  <dcterms:created xsi:type="dcterms:W3CDTF">2020-11-26T14:05:45Z</dcterms:created>
  <dcterms:modified xsi:type="dcterms:W3CDTF">2025-08-13T16:52:40Z</dcterms:modified>
</cp:coreProperties>
</file>