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229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8271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86718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5679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31405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58755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3526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16029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8146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19754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62297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0657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5209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905681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275745" y="917391"/>
            <a:ext cx="2523319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voracious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64555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1266" dirty="0">
                <a:latin typeface="Gill Sans MT" panose="020B0502020104020203" pitchFamily="34" charset="77"/>
              </a:rPr>
              <a:t>(</a:t>
            </a:r>
            <a:r>
              <a:rPr lang="en-GB" sz="1266" dirty="0">
                <a:latin typeface="Gill Sans MT" panose="020B0502020104020203" pitchFamily="34" charset="77"/>
              </a:rPr>
              <a:t>adjective</a:t>
            </a:r>
            <a:r>
              <a:rPr sz="126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1590493" y="2639064"/>
            <a:ext cx="5155752" cy="20419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lang="en-GB" sz="3200" dirty="0">
                <a:latin typeface="Gill Sans MT" panose="020B0502020104020203" pitchFamily="34" charset="77"/>
              </a:rPr>
              <a:t>If you describe a person, or their appetite for something, as voracious, you mean that they want a lot of something.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64784" y="4751409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Ewen had a </a:t>
            </a:r>
            <a:r>
              <a:rPr lang="en-GB" sz="2812" b="1" dirty="0"/>
              <a:t>voracious</a:t>
            </a:r>
            <a:r>
              <a:rPr lang="en-GB" sz="2812" dirty="0"/>
              <a:t> hunger for reading.  </a:t>
            </a:r>
            <a:endParaRPr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5044599" y="1551924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vo-ra-cious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324001" y="997094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13686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445892699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insatiable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full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gracious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incredibly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ravenous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satisfied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-ness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spacious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endlessly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B3403DA-9522-647D-D151-2426060B09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6308" y="2165089"/>
            <a:ext cx="2286000" cy="222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260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119</Words>
  <Application>Microsoft Office PowerPoint</Application>
  <PresentationFormat>Widescreen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38</cp:revision>
  <dcterms:created xsi:type="dcterms:W3CDTF">2025-08-12T21:48:42Z</dcterms:created>
  <dcterms:modified xsi:type="dcterms:W3CDTF">2025-08-13T16:57:28Z</dcterms:modified>
</cp:coreProperties>
</file>