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  <p:sldMasterId id="2147483697" r:id="rId3"/>
  </p:sldMasterIdLst>
  <p:notesMasterIdLst>
    <p:notesMasterId r:id="rId7"/>
  </p:notesMasterIdLst>
  <p:sldIdLst>
    <p:sldId id="258" r:id="rId4"/>
    <p:sldId id="273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3" d="100"/>
          <a:sy n="53" d="100"/>
        </p:scale>
        <p:origin x="984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F48997-7890-4C1D-8B10-F6A9E2A64BCF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38431-A383-432E-A9DE-B38D9DDA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239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611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73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6930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0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6256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480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7367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908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12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2627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427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84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8290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2185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8971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0734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450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534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202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47413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27272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581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227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190625" y="1151930"/>
            <a:ext cx="9810750" cy="232171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90625" y="3536156"/>
            <a:ext cx="9810750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35271858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13105635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2547938" y="446485"/>
            <a:ext cx="11584781" cy="579239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892969" y="446484"/>
            <a:ext cx="5000625" cy="2803922"/>
          </a:xfrm>
          <a:prstGeom prst="rect">
            <a:avLst/>
          </a:prstGeom>
        </p:spPr>
        <p:txBody>
          <a:bodyPr anchor="b"/>
          <a:lstStyle>
            <a:lvl1pPr>
              <a:defRPr sz="4219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92969" y="3348633"/>
            <a:ext cx="5000625" cy="2884289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75742885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51102070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80482243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idx="13"/>
          </p:nvPr>
        </p:nvSpPr>
        <p:spPr>
          <a:xfrm>
            <a:off x="4250531" y="1830586"/>
            <a:ext cx="8840391" cy="442019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92969" y="1830586"/>
            <a:ext cx="5000625" cy="4420195"/>
          </a:xfrm>
          <a:prstGeom prst="rect">
            <a:avLst/>
          </a:prstGeom>
        </p:spPr>
        <p:txBody>
          <a:bodyPr/>
          <a:lstStyle>
            <a:lvl1pPr marL="241093" indent="-241093">
              <a:spcBef>
                <a:spcPts val="2250"/>
              </a:spcBef>
              <a:defRPr sz="1969"/>
            </a:lvl1pPr>
            <a:lvl2pPr marL="482186" indent="-241093">
              <a:spcBef>
                <a:spcPts val="2250"/>
              </a:spcBef>
              <a:defRPr sz="1969"/>
            </a:lvl2pPr>
            <a:lvl3pPr marL="723279" indent="-241093">
              <a:spcBef>
                <a:spcPts val="2250"/>
              </a:spcBef>
              <a:defRPr sz="1969"/>
            </a:lvl3pPr>
            <a:lvl4pPr marL="964372" indent="-241093">
              <a:spcBef>
                <a:spcPts val="2250"/>
              </a:spcBef>
              <a:defRPr sz="1969"/>
            </a:lvl4pPr>
            <a:lvl5pPr marL="1205465" indent="-241093">
              <a:spcBef>
                <a:spcPts val="2250"/>
              </a:spcBef>
              <a:defRPr sz="196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36528290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83750126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262688" y="3534572"/>
            <a:ext cx="5679282" cy="28411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096000" y="623495"/>
            <a:ext cx="5500688" cy="275034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2226469" y="625079"/>
            <a:ext cx="11227594" cy="561379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05554787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190625" y="4473774"/>
            <a:ext cx="9810750" cy="36221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687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190625" y="2984579"/>
            <a:ext cx="9810750" cy="51379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672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80533403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-762000" y="0"/>
            <a:ext cx="14280062" cy="71437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94826456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88005558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77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11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92969" y="312539"/>
            <a:ext cx="10406063" cy="1518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1830586"/>
            <a:ext cx="10406063" cy="4420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17310" y="6505277"/>
            <a:ext cx="304571" cy="29738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66"/>
            </a:lvl1pPr>
          </a:lstStyle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65518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 spd="med"/>
  <p:txStyles>
    <p:title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31252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62505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93758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25011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562640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87516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218769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250022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281275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KS1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3165065" y="252185"/>
            <a:ext cx="6920165" cy="7214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algn="ctr" defTabSz="410751" hangingPunct="0"/>
            <a:r>
              <a:rPr lang="en-GB"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219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219" kern="0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055942" y="1130018"/>
            <a:ext cx="3079369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Word of the </a:t>
            </a:r>
            <a:r>
              <a:rPr lang="en-GB" sz="2883" kern="0">
                <a:solidFill>
                  <a:srgbClr val="C82506"/>
                </a:solidFill>
                <a:latin typeface="Gill Sans MT" panose="020B0502020104020203" pitchFamily="34" charset="77"/>
              </a:rPr>
              <a:t>Week</a:t>
            </a:r>
            <a:r>
              <a:rPr sz="2883" kern="0">
                <a:solidFill>
                  <a:srgbClr val="C82506"/>
                </a:solidFill>
                <a:latin typeface="Gill Sans MT" panose="020B0502020104020203" pitchFamily="34" charset="77"/>
              </a:rPr>
              <a:t>:</a:t>
            </a:r>
            <a:endParaRPr sz="2883" kern="0" dirty="0">
              <a:solidFill>
                <a:srgbClr val="C82506"/>
              </a:solidFill>
              <a:latin typeface="Gill Sans MT" panose="020B0502020104020203" pitchFamily="34" charset="77"/>
            </a:endParaRPr>
          </a:p>
        </p:txBody>
      </p:sp>
      <p:sp>
        <p:nvSpPr>
          <p:cNvPr id="151" name="tear"/>
          <p:cNvSpPr txBox="1"/>
          <p:nvPr/>
        </p:nvSpPr>
        <p:spPr>
          <a:xfrm>
            <a:off x="5755018" y="920517"/>
            <a:ext cx="1394614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lang="en-GB" sz="4922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harm</a:t>
            </a:r>
            <a:endParaRPr sz="4922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18181" y="2192551"/>
            <a:ext cx="1744068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157079"/>
            <a:ext cx="2975876" cy="46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(</a:t>
            </a:r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verb / noun</a:t>
            </a:r>
            <a:r>
              <a:rPr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0935" y="4671835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ctr" defTabSz="410751" hangingPunct="0">
              <a:defRPr sz="4000">
                <a:solidFill>
                  <a:srgbClr val="00882B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Pollution can </a:t>
            </a:r>
            <a:r>
              <a:rPr lang="en-GB" sz="2812" b="1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harm</a:t>
            </a: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 the environment.</a:t>
            </a:r>
          </a:p>
        </p:txBody>
      </p:sp>
      <p:sp>
        <p:nvSpPr>
          <p:cNvPr id="165" name="Word Class"/>
          <p:cNvSpPr txBox="1"/>
          <p:nvPr/>
        </p:nvSpPr>
        <p:spPr>
          <a:xfrm>
            <a:off x="8361396" y="863020"/>
            <a:ext cx="1484382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250" kern="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3516" kern="0" dirty="0">
                <a:latin typeface="Gill Sans MT" panose="020B0502020104020203" pitchFamily="34" charset="77"/>
              </a:rPr>
              <a:t>(</a:t>
            </a:r>
            <a:r>
              <a:rPr lang="en-GB" sz="3516" kern="0">
                <a:latin typeface="Gill Sans MT" panose="020B0502020104020203" pitchFamily="34" charset="77"/>
              </a:rPr>
              <a:t>harm</a:t>
            </a:r>
            <a:r>
              <a:rPr sz="3516" kern="0">
                <a:latin typeface="Gill Sans MT" panose="020B0502020104020203" pitchFamily="34" charset="77"/>
              </a:rPr>
              <a:t>)</a:t>
            </a:r>
            <a:endParaRPr sz="3516" kern="0" dirty="0">
              <a:latin typeface="Gill Sans MT" panose="020B0502020104020203" pitchFamily="34" charset="77"/>
            </a:endParaRP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30743" y="1713973"/>
            <a:ext cx="2375651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1828" kern="0" dirty="0">
                <a:solidFill>
                  <a:srgbClr val="0365C0"/>
                </a:solidFill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E243FE5-981C-C8BE-24C7-A7E4A6D65449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03092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7751693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damage 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help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</a:t>
                      </a:r>
                      <a:r>
                        <a:rPr lang="en-GB" sz="1800" dirty="0" err="1">
                          <a:latin typeface="Gill Sans MT" panose="020B0502020104020203" pitchFamily="34" charset="77"/>
                        </a:rPr>
                        <a:t>ful</a:t>
                      </a:r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arm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anyone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sabotage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kindness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-ed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charm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doing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52F04B9D-C230-E003-9AE1-4826051E2FC1}"/>
              </a:ext>
            </a:extLst>
          </p:cNvPr>
          <p:cNvSpPr txBox="1"/>
          <p:nvPr/>
        </p:nvSpPr>
        <p:spPr>
          <a:xfrm flipH="1">
            <a:off x="1849966" y="2876553"/>
            <a:ext cx="4775181" cy="1240532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hangingPunct="0"/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  <a:sym typeface="Helvetica Light"/>
              </a:rPr>
              <a:t>To harm a person or animal means to cause them physical injury, usually on purpose.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F6CCD2-D676-73EF-F0FD-0C20788558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0477" y="1831181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28475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5261</TotalTime>
  <Words>111</Words>
  <Application>Microsoft Office PowerPoint</Application>
  <PresentationFormat>Widescreen</PresentationFormat>
  <Paragraphs>28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Helvetica</vt:lpstr>
      <vt:lpstr>Helvetica Light</vt:lpstr>
      <vt:lpstr>1_Office Theme</vt:lpstr>
      <vt:lpstr>Office Theme</vt:lpstr>
      <vt:lpstr>White</vt:lpstr>
      <vt:lpstr> KS1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KS2 Word of the Week</dc:title>
  <dc:creator>Siobhan Stanczyk</dc:creator>
  <cp:lastModifiedBy>N A</cp:lastModifiedBy>
  <cp:revision>66</cp:revision>
  <dcterms:created xsi:type="dcterms:W3CDTF">2020-11-26T14:05:45Z</dcterms:created>
  <dcterms:modified xsi:type="dcterms:W3CDTF">2025-08-13T16:53:20Z</dcterms:modified>
</cp:coreProperties>
</file>