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229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1364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67235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2323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34614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6888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04448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28892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6499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2650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04330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652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4791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342232" y="917391"/>
            <a:ext cx="2406108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abundant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64555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adjective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524000" y="2951218"/>
            <a:ext cx="5072797" cy="10570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3200" dirty="0">
                <a:latin typeface="Gill Sans MT" panose="020B0502020104020203" pitchFamily="34" charset="77"/>
              </a:rPr>
              <a:t>Something that is abundant is present in large quantities.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470204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The resources were </a:t>
            </a:r>
            <a:r>
              <a:rPr lang="en-GB" sz="2812" b="1" dirty="0"/>
              <a:t>abundant</a:t>
            </a:r>
            <a:r>
              <a:rPr lang="en-GB" sz="2812" dirty="0"/>
              <a:t> in the classroom.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a-bun-dant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324001" y="997094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13686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445892699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ample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insufficient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over-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provide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rich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lacking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naturally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08CC985-8F88-5D56-F806-E128A7EFC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0917" y="2029691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260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101</Words>
  <Application>Microsoft Office PowerPoint</Application>
  <PresentationFormat>Widescreen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29</cp:revision>
  <dcterms:created xsi:type="dcterms:W3CDTF">2025-08-12T21:48:42Z</dcterms:created>
  <dcterms:modified xsi:type="dcterms:W3CDTF">2025-08-13T16:38:21Z</dcterms:modified>
</cp:coreProperties>
</file>