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7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497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2568216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83289203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01288995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7059890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9889331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7179596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26452974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21302769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3518930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5720806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676715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4571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4108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  <a:endParaRPr sz="2883" kern="0" dirty="0">
              <a:solidFill>
                <a:srgbClr val="C82506"/>
              </a:solidFill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621184" y="920517"/>
            <a:ext cx="1662315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object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64555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(noun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786469" y="2967615"/>
            <a:ext cx="5158329" cy="1240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An object is anything that has a fixed shape or form, that you can touch or see, and that is not alive.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7594" y="4653247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She used a globe as an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object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to explain Earth’s rotation.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3516" kern="0" dirty="0">
                <a:latin typeface="Gill Sans MT" panose="020B0502020104020203" pitchFamily="34" charset="77"/>
              </a:rPr>
              <a:t>(ob-ject)</a:t>
            </a:r>
            <a:endParaRPr sz="3516" kern="0" dirty="0">
              <a:latin typeface="Gill Sans MT" panose="020B0502020104020203" pitchFamily="34" charset="77"/>
            </a:endParaRP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item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nothing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heavy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mysterious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sp>
        <p:nvSpPr>
          <p:cNvPr id="4" name="Grasshopper Word of the Day">
            <a:extLst>
              <a:ext uri="{FF2B5EF4-FFF2-40B4-BE49-F238E27FC236}">
                <a16:creationId xmlns:a16="http://schemas.microsoft.com/office/drawing/2014/main" id="{A2BAA8F9-5573-68DB-17C4-ED4683636EDC}"/>
              </a:ext>
            </a:extLst>
          </p:cNvPr>
          <p:cNvSpPr txBox="1"/>
          <p:nvPr/>
        </p:nvSpPr>
        <p:spPr>
          <a:xfrm>
            <a:off x="3165064" y="252185"/>
            <a:ext cx="6920165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Shinobi </a:t>
            </a:r>
            <a:r>
              <a:rPr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219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937EA-7FAE-5F68-C94C-19EA2FD10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6534" y="1870773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4954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5261</TotalTime>
  <Words>117</Words>
  <Application>Microsoft Office PowerPoint</Application>
  <PresentationFormat>Widescreen</PresentationFormat>
  <Paragraphs>23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68</cp:revision>
  <dcterms:created xsi:type="dcterms:W3CDTF">2020-11-26T14:05:45Z</dcterms:created>
  <dcterms:modified xsi:type="dcterms:W3CDTF">2025-08-13T16:54:48Z</dcterms:modified>
</cp:coreProperties>
</file>