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9" r:id="rId1"/>
  </p:sldMasterIdLst>
  <p:notesMasterIdLst>
    <p:notesMasterId r:id="rId20"/>
  </p:notesMasterIdLst>
  <p:sldIdLst>
    <p:sldId id="256" r:id="rId2"/>
    <p:sldId id="259" r:id="rId3"/>
    <p:sldId id="289" r:id="rId4"/>
    <p:sldId id="260" r:id="rId5"/>
    <p:sldId id="288" r:id="rId6"/>
    <p:sldId id="262" r:id="rId7"/>
    <p:sldId id="261" r:id="rId8"/>
    <p:sldId id="263" r:id="rId9"/>
    <p:sldId id="264" r:id="rId10"/>
    <p:sldId id="266" r:id="rId11"/>
    <p:sldId id="267" r:id="rId12"/>
    <p:sldId id="268" r:id="rId13"/>
    <p:sldId id="272" r:id="rId14"/>
    <p:sldId id="273" r:id="rId15"/>
    <p:sldId id="276" r:id="rId16"/>
    <p:sldId id="277" r:id="rId17"/>
    <p:sldId id="281" r:id="rId18"/>
    <p:sldId id="290" r:id="rId19"/>
  </p:sldIdLst>
  <p:sldSz cx="9144000" cy="5143500" type="screen16x9"/>
  <p:notesSz cx="6858000" cy="9144000"/>
  <p:embeddedFontLst>
    <p:embeddedFont>
      <p:font typeface="Cambria Math" panose="02040503050406030204" pitchFamily="18" charset="0"/>
      <p:regular r:id="rId21"/>
    </p:embeddedFont>
    <p:embeddedFont>
      <p:font typeface="Nunito" pitchFamily="2" charset="0"/>
      <p:regular r:id="rId22"/>
      <p:bold r:id="rId23"/>
      <p:italic r:id="rId24"/>
      <p:boldItalic r:id="rId25"/>
    </p:embeddedFont>
    <p:embeddedFont>
      <p:font typeface="Trebuchet MS" panose="020B0603020202020204" pitchFamily="34" charset="0"/>
      <p:regular r:id="rId26"/>
      <p:bold r:id="rId27"/>
      <p:italic r:id="rId28"/>
      <p:boldItalic r:id="rId29"/>
    </p:embeddedFont>
    <p:embeddedFont>
      <p:font typeface="Wingdings 3" panose="05040102010807070707" pitchFamily="18" charset="2"/>
      <p:regular r:id="rId3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94" autoAdjust="0"/>
  </p:normalViewPr>
  <p:slideViewPr>
    <p:cSldViewPr snapToGrid="0">
      <p:cViewPr varScale="1">
        <p:scale>
          <a:sx n="79" d="100"/>
          <a:sy n="79" d="100"/>
        </p:scale>
        <p:origin x="114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an Baker (Woodlands - Teacher)" userId="b23ec245-5ddc-4098-bd0c-35d44bf732d8" providerId="ADAL" clId="{E031D970-19DC-4099-8B42-735664129471}"/>
    <pc:docChg chg="undo custSel addSld delSld modSld sldOrd">
      <pc:chgData name="Dean Baker (Woodlands - Teacher)" userId="b23ec245-5ddc-4098-bd0c-35d44bf732d8" providerId="ADAL" clId="{E031D970-19DC-4099-8B42-735664129471}" dt="2024-02-07T09:39:14.676" v="1255" actId="20578"/>
      <pc:docMkLst>
        <pc:docMk/>
      </pc:docMkLst>
      <pc:sldChg chg="modSp">
        <pc:chgData name="Dean Baker (Woodlands - Teacher)" userId="b23ec245-5ddc-4098-bd0c-35d44bf732d8" providerId="ADAL" clId="{E031D970-19DC-4099-8B42-735664129471}" dt="2024-02-06T21:24:48.274" v="196" actId="1076"/>
        <pc:sldMkLst>
          <pc:docMk/>
          <pc:sldMk cId="0" sldId="256"/>
        </pc:sldMkLst>
        <pc:picChg chg="mod">
          <ac:chgData name="Dean Baker (Woodlands - Teacher)" userId="b23ec245-5ddc-4098-bd0c-35d44bf732d8" providerId="ADAL" clId="{E031D970-19DC-4099-8B42-735664129471}" dt="2024-02-06T21:24:48.274" v="196" actId="1076"/>
          <ac:picMkLst>
            <pc:docMk/>
            <pc:sldMk cId="0" sldId="256"/>
            <ac:picMk id="1028" creationId="{4B187C90-BD5C-4760-8115-9182B416F4A4}"/>
          </ac:picMkLst>
        </pc:picChg>
      </pc:sldChg>
      <pc:sldChg chg="modSp mod modAnim">
        <pc:chgData name="Dean Baker (Woodlands - Teacher)" userId="b23ec245-5ddc-4098-bd0c-35d44bf732d8" providerId="ADAL" clId="{E031D970-19DC-4099-8B42-735664129471}" dt="2024-02-06T21:24:51.150" v="197" actId="1076"/>
        <pc:sldMkLst>
          <pc:docMk/>
          <pc:sldMk cId="2009406881" sldId="259"/>
        </pc:sldMkLst>
        <pc:spChg chg="mod">
          <ac:chgData name="Dean Baker (Woodlands - Teacher)" userId="b23ec245-5ddc-4098-bd0c-35d44bf732d8" providerId="ADAL" clId="{E031D970-19DC-4099-8B42-735664129471}" dt="2024-02-06T21:17:15.058" v="10" actId="403"/>
          <ac:spMkLst>
            <pc:docMk/>
            <pc:sldMk cId="2009406881" sldId="259"/>
            <ac:spMk id="2" creationId="{96048D09-8212-4940-A569-83B8A8554B68}"/>
          </ac:spMkLst>
        </pc:spChg>
        <pc:spChg chg="mod">
          <ac:chgData name="Dean Baker (Woodlands - Teacher)" userId="b23ec245-5ddc-4098-bd0c-35d44bf732d8" providerId="ADAL" clId="{E031D970-19DC-4099-8B42-735664129471}" dt="2024-02-06T21:18:19.470" v="48" actId="14100"/>
          <ac:spMkLst>
            <pc:docMk/>
            <pc:sldMk cId="2009406881" sldId="259"/>
            <ac:spMk id="3" creationId="{56103980-1C0A-42FB-A6A8-22E664322B67}"/>
          </ac:spMkLst>
        </pc:spChg>
        <pc:picChg chg="mod">
          <ac:chgData name="Dean Baker (Woodlands - Teacher)" userId="b23ec245-5ddc-4098-bd0c-35d44bf732d8" providerId="ADAL" clId="{E031D970-19DC-4099-8B42-735664129471}" dt="2024-02-06T21:24:51.150" v="197" actId="1076"/>
          <ac:picMkLst>
            <pc:docMk/>
            <pc:sldMk cId="2009406881" sldId="259"/>
            <ac:picMk id="5" creationId="{2CC5D3EF-D83A-4838-AFBF-9B8256B3D1AF}"/>
          </ac:picMkLst>
        </pc:picChg>
      </pc:sldChg>
      <pc:sldChg chg="modSp mod ord modAnim">
        <pc:chgData name="Dean Baker (Woodlands - Teacher)" userId="b23ec245-5ddc-4098-bd0c-35d44bf732d8" providerId="ADAL" clId="{E031D970-19DC-4099-8B42-735664129471}" dt="2024-02-06T21:48:08.977" v="766" actId="20577"/>
        <pc:sldMkLst>
          <pc:docMk/>
          <pc:sldMk cId="2568652680" sldId="260"/>
        </pc:sldMkLst>
        <pc:spChg chg="mod">
          <ac:chgData name="Dean Baker (Woodlands - Teacher)" userId="b23ec245-5ddc-4098-bd0c-35d44bf732d8" providerId="ADAL" clId="{E031D970-19DC-4099-8B42-735664129471}" dt="2024-02-06T21:20:18.977" v="94" actId="115"/>
          <ac:spMkLst>
            <pc:docMk/>
            <pc:sldMk cId="2568652680" sldId="260"/>
            <ac:spMk id="2" creationId="{777DE5FF-3D46-4346-8ED5-FFC1BA5C83C5}"/>
          </ac:spMkLst>
        </pc:spChg>
        <pc:spChg chg="mod">
          <ac:chgData name="Dean Baker (Woodlands - Teacher)" userId="b23ec245-5ddc-4098-bd0c-35d44bf732d8" providerId="ADAL" clId="{E031D970-19DC-4099-8B42-735664129471}" dt="2024-02-06T21:48:08.977" v="766" actId="20577"/>
          <ac:spMkLst>
            <pc:docMk/>
            <pc:sldMk cId="2568652680" sldId="260"/>
            <ac:spMk id="3" creationId="{FC313F71-6D3C-4F11-94CD-6EDBD9291EF5}"/>
          </ac:spMkLst>
        </pc:spChg>
        <pc:picChg chg="mod">
          <ac:chgData name="Dean Baker (Woodlands - Teacher)" userId="b23ec245-5ddc-4098-bd0c-35d44bf732d8" providerId="ADAL" clId="{E031D970-19DC-4099-8B42-735664129471}" dt="2024-02-06T21:25:00.822" v="199" actId="1076"/>
          <ac:picMkLst>
            <pc:docMk/>
            <pc:sldMk cId="2568652680" sldId="260"/>
            <ac:picMk id="5" creationId="{839ADD38-42B9-479F-8460-49C3DB12FE09}"/>
          </ac:picMkLst>
        </pc:picChg>
      </pc:sldChg>
      <pc:sldChg chg="modSp mod modNotesTx">
        <pc:chgData name="Dean Baker (Woodlands - Teacher)" userId="b23ec245-5ddc-4098-bd0c-35d44bf732d8" providerId="ADAL" clId="{E031D970-19DC-4099-8B42-735664129471}" dt="2024-02-06T21:48:56.754" v="768" actId="20577"/>
        <pc:sldMkLst>
          <pc:docMk/>
          <pc:sldMk cId="271327583" sldId="261"/>
        </pc:sldMkLst>
        <pc:spChg chg="mod">
          <ac:chgData name="Dean Baker (Woodlands - Teacher)" userId="b23ec245-5ddc-4098-bd0c-35d44bf732d8" providerId="ADAL" clId="{E031D970-19DC-4099-8B42-735664129471}" dt="2024-02-06T21:28:31.111" v="333" actId="115"/>
          <ac:spMkLst>
            <pc:docMk/>
            <pc:sldMk cId="271327583" sldId="261"/>
            <ac:spMk id="2" creationId="{0869B287-D4A7-45AC-844A-74E21AB22604}"/>
          </ac:spMkLst>
        </pc:spChg>
        <pc:spChg chg="mod">
          <ac:chgData name="Dean Baker (Woodlands - Teacher)" userId="b23ec245-5ddc-4098-bd0c-35d44bf732d8" providerId="ADAL" clId="{E031D970-19DC-4099-8B42-735664129471}" dt="2024-02-06T21:28:35.665" v="334" actId="1076"/>
          <ac:spMkLst>
            <pc:docMk/>
            <pc:sldMk cId="271327583" sldId="261"/>
            <ac:spMk id="3" creationId="{FB09FA8A-9677-4CD5-B12B-7EA5891ECBB0}"/>
          </ac:spMkLst>
        </pc:spChg>
        <pc:picChg chg="mod">
          <ac:chgData name="Dean Baker (Woodlands - Teacher)" userId="b23ec245-5ddc-4098-bd0c-35d44bf732d8" providerId="ADAL" clId="{E031D970-19DC-4099-8B42-735664129471}" dt="2024-02-06T21:28:38.650" v="335" actId="1076"/>
          <ac:picMkLst>
            <pc:docMk/>
            <pc:sldMk cId="271327583" sldId="261"/>
            <ac:picMk id="5" creationId="{18F29639-5D6A-43AE-A079-18AABF20F43F}"/>
          </ac:picMkLst>
        </pc:picChg>
      </pc:sldChg>
      <pc:sldChg chg="addSp modSp mod ord modAnim">
        <pc:chgData name="Dean Baker (Woodlands - Teacher)" userId="b23ec245-5ddc-4098-bd0c-35d44bf732d8" providerId="ADAL" clId="{E031D970-19DC-4099-8B42-735664129471}" dt="2024-02-06T21:27:55.995" v="328" actId="1076"/>
        <pc:sldMkLst>
          <pc:docMk/>
          <pc:sldMk cId="960689513" sldId="262"/>
        </pc:sldMkLst>
        <pc:spChg chg="mod">
          <ac:chgData name="Dean Baker (Woodlands - Teacher)" userId="b23ec245-5ddc-4098-bd0c-35d44bf732d8" providerId="ADAL" clId="{E031D970-19DC-4099-8B42-735664129471}" dt="2024-02-06T21:26:57.156" v="319" actId="1076"/>
          <ac:spMkLst>
            <pc:docMk/>
            <pc:sldMk cId="960689513" sldId="262"/>
            <ac:spMk id="2" creationId="{8668EB87-34E2-4FA1-BF4C-1A73D8B2D8D7}"/>
          </ac:spMkLst>
        </pc:spChg>
        <pc:spChg chg="mod">
          <ac:chgData name="Dean Baker (Woodlands - Teacher)" userId="b23ec245-5ddc-4098-bd0c-35d44bf732d8" providerId="ADAL" clId="{E031D970-19DC-4099-8B42-735664129471}" dt="2024-02-06T21:27:49.849" v="326" actId="1076"/>
          <ac:spMkLst>
            <pc:docMk/>
            <pc:sldMk cId="960689513" sldId="262"/>
            <ac:spMk id="3" creationId="{3E834413-BBEC-4484-B7A4-0F7F630A4700}"/>
          </ac:spMkLst>
        </pc:spChg>
        <pc:picChg chg="mod">
          <ac:chgData name="Dean Baker (Woodlands - Teacher)" userId="b23ec245-5ddc-4098-bd0c-35d44bf732d8" providerId="ADAL" clId="{E031D970-19DC-4099-8B42-735664129471}" dt="2024-02-06T21:27:43.416" v="324" actId="1076"/>
          <ac:picMkLst>
            <pc:docMk/>
            <pc:sldMk cId="960689513" sldId="262"/>
            <ac:picMk id="5" creationId="{8CFA2117-A7DC-40A0-8A70-958F3385D3A7}"/>
          </ac:picMkLst>
        </pc:picChg>
        <pc:picChg chg="add mod">
          <ac:chgData name="Dean Baker (Woodlands - Teacher)" userId="b23ec245-5ddc-4098-bd0c-35d44bf732d8" providerId="ADAL" clId="{E031D970-19DC-4099-8B42-735664129471}" dt="2024-02-06T21:27:55.995" v="328" actId="1076"/>
          <ac:picMkLst>
            <pc:docMk/>
            <pc:sldMk cId="960689513" sldId="262"/>
            <ac:picMk id="7" creationId="{AA63A4D2-9981-4292-B8AF-6112934499DA}"/>
          </ac:picMkLst>
        </pc:picChg>
      </pc:sldChg>
      <pc:sldChg chg="modSp mod">
        <pc:chgData name="Dean Baker (Woodlands - Teacher)" userId="b23ec245-5ddc-4098-bd0c-35d44bf732d8" providerId="ADAL" clId="{E031D970-19DC-4099-8B42-735664129471}" dt="2024-02-06T21:31:18.244" v="369" actId="1076"/>
        <pc:sldMkLst>
          <pc:docMk/>
          <pc:sldMk cId="4105212586" sldId="263"/>
        </pc:sldMkLst>
        <pc:spChg chg="mod">
          <ac:chgData name="Dean Baker (Woodlands - Teacher)" userId="b23ec245-5ddc-4098-bd0c-35d44bf732d8" providerId="ADAL" clId="{E031D970-19DC-4099-8B42-735664129471}" dt="2024-02-06T21:28:54.964" v="338" actId="115"/>
          <ac:spMkLst>
            <pc:docMk/>
            <pc:sldMk cId="4105212586" sldId="263"/>
            <ac:spMk id="2" creationId="{6FF0291D-AFEA-4124-B1F8-9952DA88D993}"/>
          </ac:spMkLst>
        </pc:spChg>
        <pc:spChg chg="mod">
          <ac:chgData name="Dean Baker (Woodlands - Teacher)" userId="b23ec245-5ddc-4098-bd0c-35d44bf732d8" providerId="ADAL" clId="{E031D970-19DC-4099-8B42-735664129471}" dt="2024-02-06T21:29:19.223" v="345" actId="20577"/>
          <ac:spMkLst>
            <pc:docMk/>
            <pc:sldMk cId="4105212586" sldId="263"/>
            <ac:spMk id="3" creationId="{A0C704FD-CCA7-4A19-AB0F-1FE779016FE4}"/>
          </ac:spMkLst>
        </pc:spChg>
        <pc:picChg chg="mod">
          <ac:chgData name="Dean Baker (Woodlands - Teacher)" userId="b23ec245-5ddc-4098-bd0c-35d44bf732d8" providerId="ADAL" clId="{E031D970-19DC-4099-8B42-735664129471}" dt="2024-02-06T21:31:18.244" v="369" actId="1076"/>
          <ac:picMkLst>
            <pc:docMk/>
            <pc:sldMk cId="4105212586" sldId="263"/>
            <ac:picMk id="5" creationId="{CF56600E-53ED-42EC-A331-09614216A392}"/>
          </ac:picMkLst>
        </pc:picChg>
      </pc:sldChg>
      <pc:sldChg chg="addSp delSp modSp mod modAnim">
        <pc:chgData name="Dean Baker (Woodlands - Teacher)" userId="b23ec245-5ddc-4098-bd0c-35d44bf732d8" providerId="ADAL" clId="{E031D970-19DC-4099-8B42-735664129471}" dt="2024-02-06T21:31:21.787" v="370" actId="1076"/>
        <pc:sldMkLst>
          <pc:docMk/>
          <pc:sldMk cId="766086271" sldId="264"/>
        </pc:sldMkLst>
        <pc:spChg chg="mod">
          <ac:chgData name="Dean Baker (Woodlands - Teacher)" userId="b23ec245-5ddc-4098-bd0c-35d44bf732d8" providerId="ADAL" clId="{E031D970-19DC-4099-8B42-735664129471}" dt="2024-02-06T21:29:46.002" v="351" actId="1076"/>
          <ac:spMkLst>
            <pc:docMk/>
            <pc:sldMk cId="766086271" sldId="264"/>
            <ac:spMk id="2" creationId="{A1044FEE-BF17-403A-B56C-20102ECE6DD8}"/>
          </ac:spMkLst>
        </pc:spChg>
        <pc:spChg chg="mod">
          <ac:chgData name="Dean Baker (Woodlands - Teacher)" userId="b23ec245-5ddc-4098-bd0c-35d44bf732d8" providerId="ADAL" clId="{E031D970-19DC-4099-8B42-735664129471}" dt="2024-02-06T21:29:58.265" v="355" actId="14100"/>
          <ac:spMkLst>
            <pc:docMk/>
            <pc:sldMk cId="766086271" sldId="264"/>
            <ac:spMk id="3" creationId="{70E6D414-8B7F-4F09-9DB4-77ED9812EC3A}"/>
          </ac:spMkLst>
        </pc:spChg>
        <pc:spChg chg="mod">
          <ac:chgData name="Dean Baker (Woodlands - Teacher)" userId="b23ec245-5ddc-4098-bd0c-35d44bf732d8" providerId="ADAL" clId="{E031D970-19DC-4099-8B42-735664129471}" dt="2024-02-06T21:30:05.990" v="356"/>
          <ac:spMkLst>
            <pc:docMk/>
            <pc:sldMk cId="766086271" sldId="264"/>
            <ac:spMk id="9" creationId="{DE660840-8934-4A5A-B384-F1CFE00F2D56}"/>
          </ac:spMkLst>
        </pc:spChg>
        <pc:spChg chg="mod">
          <ac:chgData name="Dean Baker (Woodlands - Teacher)" userId="b23ec245-5ddc-4098-bd0c-35d44bf732d8" providerId="ADAL" clId="{E031D970-19DC-4099-8B42-735664129471}" dt="2024-02-06T21:30:05.990" v="356"/>
          <ac:spMkLst>
            <pc:docMk/>
            <pc:sldMk cId="766086271" sldId="264"/>
            <ac:spMk id="10" creationId="{6705023F-3E28-45A6-83B4-3D9B022E042F}"/>
          </ac:spMkLst>
        </pc:spChg>
        <pc:spChg chg="mod">
          <ac:chgData name="Dean Baker (Woodlands - Teacher)" userId="b23ec245-5ddc-4098-bd0c-35d44bf732d8" providerId="ADAL" clId="{E031D970-19DC-4099-8B42-735664129471}" dt="2024-02-06T21:30:05.990" v="356"/>
          <ac:spMkLst>
            <pc:docMk/>
            <pc:sldMk cId="766086271" sldId="264"/>
            <ac:spMk id="11" creationId="{2465072A-FB8B-49AF-83D9-52AD747D7C55}"/>
          </ac:spMkLst>
        </pc:spChg>
        <pc:spChg chg="mod">
          <ac:chgData name="Dean Baker (Woodlands - Teacher)" userId="b23ec245-5ddc-4098-bd0c-35d44bf732d8" providerId="ADAL" clId="{E031D970-19DC-4099-8B42-735664129471}" dt="2024-02-06T21:30:36.561" v="361"/>
          <ac:spMkLst>
            <pc:docMk/>
            <pc:sldMk cId="766086271" sldId="264"/>
            <ac:spMk id="17" creationId="{3613DA5A-C7F6-47BC-8A83-6E926A523028}"/>
          </ac:spMkLst>
        </pc:spChg>
        <pc:spChg chg="mod">
          <ac:chgData name="Dean Baker (Woodlands - Teacher)" userId="b23ec245-5ddc-4098-bd0c-35d44bf732d8" providerId="ADAL" clId="{E031D970-19DC-4099-8B42-735664129471}" dt="2024-02-06T21:30:57.935" v="365" actId="1076"/>
          <ac:spMkLst>
            <pc:docMk/>
            <pc:sldMk cId="766086271" sldId="264"/>
            <ac:spMk id="18" creationId="{6747F186-7849-4999-AE92-57B5EA71D43D}"/>
          </ac:spMkLst>
        </pc:spChg>
        <pc:spChg chg="mod">
          <ac:chgData name="Dean Baker (Woodlands - Teacher)" userId="b23ec245-5ddc-4098-bd0c-35d44bf732d8" providerId="ADAL" clId="{E031D970-19DC-4099-8B42-735664129471}" dt="2024-02-06T21:30:36.561" v="361"/>
          <ac:spMkLst>
            <pc:docMk/>
            <pc:sldMk cId="766086271" sldId="264"/>
            <ac:spMk id="19" creationId="{374A4911-B6AD-4E79-9879-4FE3F4209EE8}"/>
          </ac:spMkLst>
        </pc:spChg>
        <pc:grpChg chg="add del mod">
          <ac:chgData name="Dean Baker (Woodlands - Teacher)" userId="b23ec245-5ddc-4098-bd0c-35d44bf732d8" providerId="ADAL" clId="{E031D970-19DC-4099-8B42-735664129471}" dt="2024-02-06T21:30:07.370" v="357"/>
          <ac:grpSpMkLst>
            <pc:docMk/>
            <pc:sldMk cId="766086271" sldId="264"/>
            <ac:grpSpMk id="8" creationId="{A0BDA542-576E-4C35-AF54-1A17468C61DE}"/>
          </ac:grpSpMkLst>
        </pc:grpChg>
        <pc:grpChg chg="add mod">
          <ac:chgData name="Dean Baker (Woodlands - Teacher)" userId="b23ec245-5ddc-4098-bd0c-35d44bf732d8" providerId="ADAL" clId="{E031D970-19DC-4099-8B42-735664129471}" dt="2024-02-06T21:30:48.373" v="362" actId="1076"/>
          <ac:grpSpMkLst>
            <pc:docMk/>
            <pc:sldMk cId="766086271" sldId="264"/>
            <ac:grpSpMk id="16" creationId="{5857AE20-BD65-4DB9-88B6-C8C0C31148A5}"/>
          </ac:grpSpMkLst>
        </pc:grpChg>
        <pc:picChg chg="mod">
          <ac:chgData name="Dean Baker (Woodlands - Teacher)" userId="b23ec245-5ddc-4098-bd0c-35d44bf732d8" providerId="ADAL" clId="{E031D970-19DC-4099-8B42-735664129471}" dt="2024-02-06T21:31:21.787" v="370" actId="1076"/>
          <ac:picMkLst>
            <pc:docMk/>
            <pc:sldMk cId="766086271" sldId="264"/>
            <ac:picMk id="5" creationId="{0FC0B3DC-EE9A-43B3-A1C4-6F9F7D63FD39}"/>
          </ac:picMkLst>
        </pc:picChg>
        <pc:picChg chg="add del mod">
          <ac:chgData name="Dean Baker (Woodlands - Teacher)" userId="b23ec245-5ddc-4098-bd0c-35d44bf732d8" providerId="ADAL" clId="{E031D970-19DC-4099-8B42-735664129471}" dt="2024-02-06T21:30:07.370" v="357"/>
          <ac:picMkLst>
            <pc:docMk/>
            <pc:sldMk cId="766086271" sldId="264"/>
            <ac:picMk id="6" creationId="{AF94E0E9-514C-4F75-8A87-8C91DAAB71D1}"/>
          </ac:picMkLst>
        </pc:picChg>
        <pc:picChg chg="add del mod">
          <ac:chgData name="Dean Baker (Woodlands - Teacher)" userId="b23ec245-5ddc-4098-bd0c-35d44bf732d8" providerId="ADAL" clId="{E031D970-19DC-4099-8B42-735664129471}" dt="2024-02-06T21:30:07.370" v="357"/>
          <ac:picMkLst>
            <pc:docMk/>
            <pc:sldMk cId="766086271" sldId="264"/>
            <ac:picMk id="7" creationId="{E7802F2D-1B63-44EE-849D-4A78FC18F890}"/>
          </ac:picMkLst>
        </pc:picChg>
        <pc:picChg chg="add del mod">
          <ac:chgData name="Dean Baker (Woodlands - Teacher)" userId="b23ec245-5ddc-4098-bd0c-35d44bf732d8" providerId="ADAL" clId="{E031D970-19DC-4099-8B42-735664129471}" dt="2024-02-06T21:30:20.055" v="360" actId="478"/>
          <ac:picMkLst>
            <pc:docMk/>
            <pc:sldMk cId="766086271" sldId="264"/>
            <ac:picMk id="12" creationId="{2D60818C-1688-46A3-80A6-372DF95FEEA0}"/>
          </ac:picMkLst>
        </pc:picChg>
        <pc:picChg chg="add mod">
          <ac:chgData name="Dean Baker (Woodlands - Teacher)" userId="b23ec245-5ddc-4098-bd0c-35d44bf732d8" providerId="ADAL" clId="{E031D970-19DC-4099-8B42-735664129471}" dt="2024-02-06T21:30:36.561" v="361"/>
          <ac:picMkLst>
            <pc:docMk/>
            <pc:sldMk cId="766086271" sldId="264"/>
            <ac:picMk id="13" creationId="{86ECF656-C3AF-47C3-9059-721A6706F402}"/>
          </ac:picMkLst>
        </pc:picChg>
        <pc:picChg chg="add mod">
          <ac:chgData name="Dean Baker (Woodlands - Teacher)" userId="b23ec245-5ddc-4098-bd0c-35d44bf732d8" providerId="ADAL" clId="{E031D970-19DC-4099-8B42-735664129471}" dt="2024-02-06T21:30:51.527" v="363" actId="1076"/>
          <ac:picMkLst>
            <pc:docMk/>
            <pc:sldMk cId="766086271" sldId="264"/>
            <ac:picMk id="14" creationId="{F44BB7E9-8E34-436F-AA29-A0BEFE8EE39E}"/>
          </ac:picMkLst>
        </pc:picChg>
        <pc:picChg chg="add mod">
          <ac:chgData name="Dean Baker (Woodlands - Teacher)" userId="b23ec245-5ddc-4098-bd0c-35d44bf732d8" providerId="ADAL" clId="{E031D970-19DC-4099-8B42-735664129471}" dt="2024-02-06T21:30:54.308" v="364" actId="1076"/>
          <ac:picMkLst>
            <pc:docMk/>
            <pc:sldMk cId="766086271" sldId="264"/>
            <ac:picMk id="15" creationId="{BA256032-B0BC-4E9D-B38E-C47C0E60BB85}"/>
          </ac:picMkLst>
        </pc:picChg>
      </pc:sldChg>
      <pc:sldChg chg="del">
        <pc:chgData name="Dean Baker (Woodlands - Teacher)" userId="b23ec245-5ddc-4098-bd0c-35d44bf732d8" providerId="ADAL" clId="{E031D970-19DC-4099-8B42-735664129471}" dt="2024-02-06T21:31:03.041" v="366" actId="47"/>
        <pc:sldMkLst>
          <pc:docMk/>
          <pc:sldMk cId="2883483845" sldId="265"/>
        </pc:sldMkLst>
      </pc:sldChg>
      <pc:sldChg chg="modSp mod">
        <pc:chgData name="Dean Baker (Woodlands - Teacher)" userId="b23ec245-5ddc-4098-bd0c-35d44bf732d8" providerId="ADAL" clId="{E031D970-19DC-4099-8B42-735664129471}" dt="2024-02-06T21:31:25.368" v="371" actId="1076"/>
        <pc:sldMkLst>
          <pc:docMk/>
          <pc:sldMk cId="3440643594" sldId="266"/>
        </pc:sldMkLst>
        <pc:spChg chg="mod">
          <ac:chgData name="Dean Baker (Woodlands - Teacher)" userId="b23ec245-5ddc-4098-bd0c-35d44bf732d8" providerId="ADAL" clId="{E031D970-19DC-4099-8B42-735664129471}" dt="2024-02-06T21:31:13.703" v="368" actId="115"/>
          <ac:spMkLst>
            <pc:docMk/>
            <pc:sldMk cId="3440643594" sldId="266"/>
            <ac:spMk id="2" creationId="{FC6E9132-1788-4EEC-BDBF-94FA32ADE0CC}"/>
          </ac:spMkLst>
        </pc:spChg>
        <pc:picChg chg="mod">
          <ac:chgData name="Dean Baker (Woodlands - Teacher)" userId="b23ec245-5ddc-4098-bd0c-35d44bf732d8" providerId="ADAL" clId="{E031D970-19DC-4099-8B42-735664129471}" dt="2024-02-06T21:31:25.368" v="371" actId="1076"/>
          <ac:picMkLst>
            <pc:docMk/>
            <pc:sldMk cId="3440643594" sldId="266"/>
            <ac:picMk id="7" creationId="{1B2296DC-CBFB-4263-8B08-E892CFBAFFA5}"/>
          </ac:picMkLst>
        </pc:picChg>
      </pc:sldChg>
      <pc:sldChg chg="modSp mod modAnim">
        <pc:chgData name="Dean Baker (Woodlands - Teacher)" userId="b23ec245-5ddc-4098-bd0c-35d44bf732d8" providerId="ADAL" clId="{E031D970-19DC-4099-8B42-735664129471}" dt="2024-02-06T21:36:27.618" v="474" actId="1076"/>
        <pc:sldMkLst>
          <pc:docMk/>
          <pc:sldMk cId="1167310502" sldId="267"/>
        </pc:sldMkLst>
        <pc:spChg chg="mod">
          <ac:chgData name="Dean Baker (Woodlands - Teacher)" userId="b23ec245-5ddc-4098-bd0c-35d44bf732d8" providerId="ADAL" clId="{E031D970-19DC-4099-8B42-735664129471}" dt="2024-02-06T21:31:32.325" v="374" actId="403"/>
          <ac:spMkLst>
            <pc:docMk/>
            <pc:sldMk cId="1167310502" sldId="267"/>
            <ac:spMk id="2" creationId="{DA4216F3-CC6E-466B-9BC1-3C4F9A01399A}"/>
          </ac:spMkLst>
        </pc:spChg>
        <pc:spChg chg="mod">
          <ac:chgData name="Dean Baker (Woodlands - Teacher)" userId="b23ec245-5ddc-4098-bd0c-35d44bf732d8" providerId="ADAL" clId="{E031D970-19DC-4099-8B42-735664129471}" dt="2024-02-06T21:32:27.101" v="419" actId="255"/>
          <ac:spMkLst>
            <pc:docMk/>
            <pc:sldMk cId="1167310502" sldId="267"/>
            <ac:spMk id="3" creationId="{32A10701-0377-4415-BE7D-D9913504131C}"/>
          </ac:spMkLst>
        </pc:spChg>
        <pc:picChg chg="mod">
          <ac:chgData name="Dean Baker (Woodlands - Teacher)" userId="b23ec245-5ddc-4098-bd0c-35d44bf732d8" providerId="ADAL" clId="{E031D970-19DC-4099-8B42-735664129471}" dt="2024-02-06T21:36:27.618" v="474" actId="1076"/>
          <ac:picMkLst>
            <pc:docMk/>
            <pc:sldMk cId="1167310502" sldId="267"/>
            <ac:picMk id="5" creationId="{03A73301-D1A8-48F3-B268-80D6AF08D22E}"/>
          </ac:picMkLst>
        </pc:picChg>
      </pc:sldChg>
      <pc:sldChg chg="addSp delSp modSp mod delAnim">
        <pc:chgData name="Dean Baker (Woodlands - Teacher)" userId="b23ec245-5ddc-4098-bd0c-35d44bf732d8" providerId="ADAL" clId="{E031D970-19DC-4099-8B42-735664129471}" dt="2024-02-06T21:50:03.720" v="786" actId="1076"/>
        <pc:sldMkLst>
          <pc:docMk/>
          <pc:sldMk cId="3340207387" sldId="268"/>
        </pc:sldMkLst>
        <pc:spChg chg="mod">
          <ac:chgData name="Dean Baker (Woodlands - Teacher)" userId="b23ec245-5ddc-4098-bd0c-35d44bf732d8" providerId="ADAL" clId="{E031D970-19DC-4099-8B42-735664129471}" dt="2024-02-06T21:49:15.472" v="770" actId="1076"/>
          <ac:spMkLst>
            <pc:docMk/>
            <pc:sldMk cId="3340207387" sldId="268"/>
            <ac:spMk id="2" creationId="{DA4216F3-CC6E-466B-9BC1-3C4F9A01399A}"/>
          </ac:spMkLst>
        </pc:spChg>
        <pc:spChg chg="mod">
          <ac:chgData name="Dean Baker (Woodlands - Teacher)" userId="b23ec245-5ddc-4098-bd0c-35d44bf732d8" providerId="ADAL" clId="{E031D970-19DC-4099-8B42-735664129471}" dt="2024-02-06T21:49:23.608" v="772" actId="1076"/>
          <ac:spMkLst>
            <pc:docMk/>
            <pc:sldMk cId="3340207387" sldId="268"/>
            <ac:spMk id="3" creationId="{32A10701-0377-4415-BE7D-D9913504131C}"/>
          </ac:spMkLst>
        </pc:spChg>
        <pc:picChg chg="mod">
          <ac:chgData name="Dean Baker (Woodlands - Teacher)" userId="b23ec245-5ddc-4098-bd0c-35d44bf732d8" providerId="ADAL" clId="{E031D970-19DC-4099-8B42-735664129471}" dt="2024-02-06T21:49:27.738" v="774" actId="1076"/>
          <ac:picMkLst>
            <pc:docMk/>
            <pc:sldMk cId="3340207387" sldId="268"/>
            <ac:picMk id="6" creationId="{C5029A36-4A25-8443-87A6-BE555CAE69DB}"/>
          </ac:picMkLst>
        </pc:picChg>
        <pc:picChg chg="mod">
          <ac:chgData name="Dean Baker (Woodlands - Teacher)" userId="b23ec245-5ddc-4098-bd0c-35d44bf732d8" providerId="ADAL" clId="{E031D970-19DC-4099-8B42-735664129471}" dt="2024-02-06T21:36:24.355" v="473" actId="1076"/>
          <ac:picMkLst>
            <pc:docMk/>
            <pc:sldMk cId="3340207387" sldId="268"/>
            <ac:picMk id="8" creationId="{9830D473-F996-4955-9CC9-CF1FF22C19EF}"/>
          </ac:picMkLst>
        </pc:picChg>
        <pc:picChg chg="mod">
          <ac:chgData name="Dean Baker (Woodlands - Teacher)" userId="b23ec245-5ddc-4098-bd0c-35d44bf732d8" providerId="ADAL" clId="{E031D970-19DC-4099-8B42-735664129471}" dt="2024-02-06T21:49:52.035" v="782" actId="1076"/>
          <ac:picMkLst>
            <pc:docMk/>
            <pc:sldMk cId="3340207387" sldId="268"/>
            <ac:picMk id="9" creationId="{FBEBCD7F-DEA6-C84A-9DA2-BBD50E7D1CAE}"/>
          </ac:picMkLst>
        </pc:picChg>
        <pc:picChg chg="del">
          <ac:chgData name="Dean Baker (Woodlands - Teacher)" userId="b23ec245-5ddc-4098-bd0c-35d44bf732d8" providerId="ADAL" clId="{E031D970-19DC-4099-8B42-735664129471}" dt="2024-02-06T21:49:25.446" v="773" actId="478"/>
          <ac:picMkLst>
            <pc:docMk/>
            <pc:sldMk cId="3340207387" sldId="268"/>
            <ac:picMk id="10" creationId="{8FEF3A6E-1107-144B-8877-62FC7EB4A41A}"/>
          </ac:picMkLst>
        </pc:picChg>
        <pc:picChg chg="add mod">
          <ac:chgData name="Dean Baker (Woodlands - Teacher)" userId="b23ec245-5ddc-4098-bd0c-35d44bf732d8" providerId="ADAL" clId="{E031D970-19DC-4099-8B42-735664129471}" dt="2024-02-06T21:50:03.720" v="786" actId="1076"/>
          <ac:picMkLst>
            <pc:docMk/>
            <pc:sldMk cId="3340207387" sldId="268"/>
            <ac:picMk id="11" creationId="{D71AEC55-0012-43DA-A392-53A3B7F06047}"/>
          </ac:picMkLst>
        </pc:picChg>
        <pc:picChg chg="add mod">
          <ac:chgData name="Dean Baker (Woodlands - Teacher)" userId="b23ec245-5ddc-4098-bd0c-35d44bf732d8" providerId="ADAL" clId="{E031D970-19DC-4099-8B42-735664129471}" dt="2024-02-06T21:49:59.069" v="785" actId="1076"/>
          <ac:picMkLst>
            <pc:docMk/>
            <pc:sldMk cId="3340207387" sldId="268"/>
            <ac:picMk id="12" creationId="{1E5C9CDC-1630-4CFF-8719-7E143328665C}"/>
          </ac:picMkLst>
        </pc:picChg>
      </pc:sldChg>
      <pc:sldChg chg="modSp del mod">
        <pc:chgData name="Dean Baker (Woodlands - Teacher)" userId="b23ec245-5ddc-4098-bd0c-35d44bf732d8" providerId="ADAL" clId="{E031D970-19DC-4099-8B42-735664129471}" dt="2024-02-06T21:50:06.171" v="787" actId="47"/>
        <pc:sldMkLst>
          <pc:docMk/>
          <pc:sldMk cId="854916402" sldId="269"/>
        </pc:sldMkLst>
        <pc:spChg chg="mod">
          <ac:chgData name="Dean Baker (Woodlands - Teacher)" userId="b23ec245-5ddc-4098-bd0c-35d44bf732d8" providerId="ADAL" clId="{E031D970-19DC-4099-8B42-735664129471}" dt="2024-02-06T21:32:45.667" v="423" actId="207"/>
          <ac:spMkLst>
            <pc:docMk/>
            <pc:sldMk cId="854916402" sldId="269"/>
            <ac:spMk id="2" creationId="{DA4216F3-CC6E-466B-9BC1-3C4F9A01399A}"/>
          </ac:spMkLst>
        </pc:spChg>
        <pc:picChg chg="mod">
          <ac:chgData name="Dean Baker (Woodlands - Teacher)" userId="b23ec245-5ddc-4098-bd0c-35d44bf732d8" providerId="ADAL" clId="{E031D970-19DC-4099-8B42-735664129471}" dt="2024-02-06T21:36:20.378" v="472" actId="1076"/>
          <ac:picMkLst>
            <pc:docMk/>
            <pc:sldMk cId="854916402" sldId="269"/>
            <ac:picMk id="7" creationId="{0D21249D-9F45-457D-A033-95444FF524CA}"/>
          </ac:picMkLst>
        </pc:picChg>
      </pc:sldChg>
      <pc:sldChg chg="modSp del mod">
        <pc:chgData name="Dean Baker (Woodlands - Teacher)" userId="b23ec245-5ddc-4098-bd0c-35d44bf732d8" providerId="ADAL" clId="{E031D970-19DC-4099-8B42-735664129471}" dt="2024-02-06T21:50:08.616" v="788" actId="47"/>
        <pc:sldMkLst>
          <pc:docMk/>
          <pc:sldMk cId="4031681377" sldId="270"/>
        </pc:sldMkLst>
        <pc:spChg chg="mod">
          <ac:chgData name="Dean Baker (Woodlands - Teacher)" userId="b23ec245-5ddc-4098-bd0c-35d44bf732d8" providerId="ADAL" clId="{E031D970-19DC-4099-8B42-735664129471}" dt="2024-02-06T21:32:52.101" v="425" actId="115"/>
          <ac:spMkLst>
            <pc:docMk/>
            <pc:sldMk cId="4031681377" sldId="270"/>
            <ac:spMk id="2" creationId="{DA4216F3-CC6E-466B-9BC1-3C4F9A01399A}"/>
          </ac:spMkLst>
        </pc:spChg>
        <pc:picChg chg="mod">
          <ac:chgData name="Dean Baker (Woodlands - Teacher)" userId="b23ec245-5ddc-4098-bd0c-35d44bf732d8" providerId="ADAL" clId="{E031D970-19DC-4099-8B42-735664129471}" dt="2024-02-06T21:36:15.685" v="471" actId="1076"/>
          <ac:picMkLst>
            <pc:docMk/>
            <pc:sldMk cId="4031681377" sldId="270"/>
            <ac:picMk id="9" creationId="{960EA1B6-5EE7-4039-989C-170BEB19FA85}"/>
          </ac:picMkLst>
        </pc:picChg>
      </pc:sldChg>
      <pc:sldChg chg="modSp del mod">
        <pc:chgData name="Dean Baker (Woodlands - Teacher)" userId="b23ec245-5ddc-4098-bd0c-35d44bf732d8" providerId="ADAL" clId="{E031D970-19DC-4099-8B42-735664129471}" dt="2024-02-06T21:33:26.975" v="429" actId="47"/>
        <pc:sldMkLst>
          <pc:docMk/>
          <pc:sldMk cId="1243668503" sldId="271"/>
        </pc:sldMkLst>
        <pc:spChg chg="mod">
          <ac:chgData name="Dean Baker (Woodlands - Teacher)" userId="b23ec245-5ddc-4098-bd0c-35d44bf732d8" providerId="ADAL" clId="{E031D970-19DC-4099-8B42-735664129471}" dt="2024-02-06T21:33:05.612" v="427" actId="115"/>
          <ac:spMkLst>
            <pc:docMk/>
            <pc:sldMk cId="1243668503" sldId="271"/>
            <ac:spMk id="2" creationId="{1F2E68E8-F786-4D94-BB26-B66563F6E789}"/>
          </ac:spMkLst>
        </pc:spChg>
        <pc:spChg chg="mod">
          <ac:chgData name="Dean Baker (Woodlands - Teacher)" userId="b23ec245-5ddc-4098-bd0c-35d44bf732d8" providerId="ADAL" clId="{E031D970-19DC-4099-8B42-735664129471}" dt="2024-02-06T21:33:24.697" v="428" actId="14100"/>
          <ac:spMkLst>
            <pc:docMk/>
            <pc:sldMk cId="1243668503" sldId="271"/>
            <ac:spMk id="3" creationId="{8B7EEAD6-3768-4FDE-B4F0-D6A435F06A15}"/>
          </ac:spMkLst>
        </pc:spChg>
      </pc:sldChg>
      <pc:sldChg chg="modSp mod">
        <pc:chgData name="Dean Baker (Woodlands - Teacher)" userId="b23ec245-5ddc-4098-bd0c-35d44bf732d8" providerId="ADAL" clId="{E031D970-19DC-4099-8B42-735664129471}" dt="2024-02-06T21:36:11.383" v="470" actId="1076"/>
        <pc:sldMkLst>
          <pc:docMk/>
          <pc:sldMk cId="2975852496" sldId="272"/>
        </pc:sldMkLst>
        <pc:spChg chg="mod">
          <ac:chgData name="Dean Baker (Woodlands - Teacher)" userId="b23ec245-5ddc-4098-bd0c-35d44bf732d8" providerId="ADAL" clId="{E031D970-19DC-4099-8B42-735664129471}" dt="2024-02-06T21:33:34.164" v="431" actId="115"/>
          <ac:spMkLst>
            <pc:docMk/>
            <pc:sldMk cId="2975852496" sldId="272"/>
            <ac:spMk id="2" creationId="{3AAEB9A0-7B25-442B-9EA0-309CC7F2590A}"/>
          </ac:spMkLst>
        </pc:spChg>
        <pc:picChg chg="mod">
          <ac:chgData name="Dean Baker (Woodlands - Teacher)" userId="b23ec245-5ddc-4098-bd0c-35d44bf732d8" providerId="ADAL" clId="{E031D970-19DC-4099-8B42-735664129471}" dt="2024-02-06T21:36:11.383" v="470" actId="1076"/>
          <ac:picMkLst>
            <pc:docMk/>
            <pc:sldMk cId="2975852496" sldId="272"/>
            <ac:picMk id="5" creationId="{C4BBBBC0-E39E-4F9F-9293-B512B95F6170}"/>
          </ac:picMkLst>
        </pc:picChg>
      </pc:sldChg>
      <pc:sldChg chg="addSp delSp modSp mod ord delAnim modAnim modNotesTx">
        <pc:chgData name="Dean Baker (Woodlands - Teacher)" userId="b23ec245-5ddc-4098-bd0c-35d44bf732d8" providerId="ADAL" clId="{E031D970-19DC-4099-8B42-735664129471}" dt="2024-02-07T09:39:14.676" v="1255" actId="20578"/>
        <pc:sldMkLst>
          <pc:docMk/>
          <pc:sldMk cId="763988821" sldId="273"/>
        </pc:sldMkLst>
        <pc:spChg chg="mod">
          <ac:chgData name="Dean Baker (Woodlands - Teacher)" userId="b23ec245-5ddc-4098-bd0c-35d44bf732d8" providerId="ADAL" clId="{E031D970-19DC-4099-8B42-735664129471}" dt="2024-02-06T21:34:57.831" v="445" actId="1076"/>
          <ac:spMkLst>
            <pc:docMk/>
            <pc:sldMk cId="763988821" sldId="273"/>
            <ac:spMk id="2" creationId="{3AAEB9A0-7B25-442B-9EA0-309CC7F2590A}"/>
          </ac:spMkLst>
        </pc:spChg>
        <pc:spChg chg="mod">
          <ac:chgData name="Dean Baker (Woodlands - Teacher)" userId="b23ec245-5ddc-4098-bd0c-35d44bf732d8" providerId="ADAL" clId="{E031D970-19DC-4099-8B42-735664129471}" dt="2024-02-06T21:34:54.785" v="444" actId="1076"/>
          <ac:spMkLst>
            <pc:docMk/>
            <pc:sldMk cId="763988821" sldId="273"/>
            <ac:spMk id="3" creationId="{1E75F246-19B7-4FB4-8C49-078651BDCF17}"/>
          </ac:spMkLst>
        </pc:spChg>
        <pc:spChg chg="mod">
          <ac:chgData name="Dean Baker (Woodlands - Teacher)" userId="b23ec245-5ddc-4098-bd0c-35d44bf732d8" providerId="ADAL" clId="{E031D970-19DC-4099-8B42-735664129471}" dt="2024-02-06T21:34:37.593" v="439"/>
          <ac:spMkLst>
            <pc:docMk/>
            <pc:sldMk cId="763988821" sldId="273"/>
            <ac:spMk id="12" creationId="{DD030756-B851-4843-BC50-A26FD02B19DA}"/>
          </ac:spMkLst>
        </pc:spChg>
        <pc:spChg chg="mod">
          <ac:chgData name="Dean Baker (Woodlands - Teacher)" userId="b23ec245-5ddc-4098-bd0c-35d44bf732d8" providerId="ADAL" clId="{E031D970-19DC-4099-8B42-735664129471}" dt="2024-02-06T21:34:37.593" v="439"/>
          <ac:spMkLst>
            <pc:docMk/>
            <pc:sldMk cId="763988821" sldId="273"/>
            <ac:spMk id="13" creationId="{84B0107B-2752-43AD-8E35-E7A36CFCE28B}"/>
          </ac:spMkLst>
        </pc:spChg>
        <pc:spChg chg="mod">
          <ac:chgData name="Dean Baker (Woodlands - Teacher)" userId="b23ec245-5ddc-4098-bd0c-35d44bf732d8" providerId="ADAL" clId="{E031D970-19DC-4099-8B42-735664129471}" dt="2024-02-06T21:34:37.593" v="439"/>
          <ac:spMkLst>
            <pc:docMk/>
            <pc:sldMk cId="763988821" sldId="273"/>
            <ac:spMk id="15" creationId="{F6000B8C-CAF9-4289-AC50-FD612AF05B5C}"/>
          </ac:spMkLst>
        </pc:spChg>
        <pc:spChg chg="mod">
          <ac:chgData name="Dean Baker (Woodlands - Teacher)" userId="b23ec245-5ddc-4098-bd0c-35d44bf732d8" providerId="ADAL" clId="{E031D970-19DC-4099-8B42-735664129471}" dt="2024-02-06T21:34:37.593" v="439"/>
          <ac:spMkLst>
            <pc:docMk/>
            <pc:sldMk cId="763988821" sldId="273"/>
            <ac:spMk id="16" creationId="{A744442C-8BC0-4BE2-B45A-5D2AFD0C95AE}"/>
          </ac:spMkLst>
        </pc:spChg>
        <pc:spChg chg="add mod">
          <ac:chgData name="Dean Baker (Woodlands - Teacher)" userId="b23ec245-5ddc-4098-bd0c-35d44bf732d8" providerId="ADAL" clId="{E031D970-19DC-4099-8B42-735664129471}" dt="2024-02-06T21:50:31.035" v="793" actId="1076"/>
          <ac:spMkLst>
            <pc:docMk/>
            <pc:sldMk cId="763988821" sldId="273"/>
            <ac:spMk id="19" creationId="{DF59D599-6C1A-4FE6-BD31-16EE139E7D54}"/>
          </ac:spMkLst>
        </pc:spChg>
        <pc:grpChg chg="add mod">
          <ac:chgData name="Dean Baker (Woodlands - Teacher)" userId="b23ec245-5ddc-4098-bd0c-35d44bf732d8" providerId="ADAL" clId="{E031D970-19DC-4099-8B42-735664129471}" dt="2024-02-06T21:34:43.856" v="440" actId="1076"/>
          <ac:grpSpMkLst>
            <pc:docMk/>
            <pc:sldMk cId="763988821" sldId="273"/>
            <ac:grpSpMk id="11" creationId="{5F2E952B-B160-4B28-B879-2D3A34E5DFD3}"/>
          </ac:grpSpMkLst>
        </pc:grpChg>
        <pc:grpChg chg="add mod">
          <ac:chgData name="Dean Baker (Woodlands - Teacher)" userId="b23ec245-5ddc-4098-bd0c-35d44bf732d8" providerId="ADAL" clId="{E031D970-19DC-4099-8B42-735664129471}" dt="2024-02-06T21:34:51.250" v="443" actId="1076"/>
          <ac:grpSpMkLst>
            <pc:docMk/>
            <pc:sldMk cId="763988821" sldId="273"/>
            <ac:grpSpMk id="14" creationId="{D45998CD-9118-4FFA-A32D-2FCB4F524FA7}"/>
          </ac:grpSpMkLst>
        </pc:grpChg>
        <pc:picChg chg="del">
          <ac:chgData name="Dean Baker (Woodlands - Teacher)" userId="b23ec245-5ddc-4098-bd0c-35d44bf732d8" providerId="ADAL" clId="{E031D970-19DC-4099-8B42-735664129471}" dt="2024-02-06T21:34:21.953" v="436" actId="478"/>
          <ac:picMkLst>
            <pc:docMk/>
            <pc:sldMk cId="763988821" sldId="273"/>
            <ac:picMk id="6" creationId="{FEC2E9A5-D067-2348-9F54-E10F0EC8251B}"/>
          </ac:picMkLst>
        </pc:picChg>
        <pc:picChg chg="mod">
          <ac:chgData name="Dean Baker (Woodlands - Teacher)" userId="b23ec245-5ddc-4098-bd0c-35d44bf732d8" providerId="ADAL" clId="{E031D970-19DC-4099-8B42-735664129471}" dt="2024-02-06T21:36:07.535" v="469" actId="1076"/>
          <ac:picMkLst>
            <pc:docMk/>
            <pc:sldMk cId="763988821" sldId="273"/>
            <ac:picMk id="7" creationId="{0607941C-F226-4317-9DF7-2E9469095B7B}"/>
          </ac:picMkLst>
        </pc:picChg>
        <pc:picChg chg="del">
          <ac:chgData name="Dean Baker (Woodlands - Teacher)" userId="b23ec245-5ddc-4098-bd0c-35d44bf732d8" providerId="ADAL" clId="{E031D970-19DC-4099-8B42-735664129471}" dt="2024-02-06T21:34:23.334" v="437" actId="478"/>
          <ac:picMkLst>
            <pc:docMk/>
            <pc:sldMk cId="763988821" sldId="273"/>
            <ac:picMk id="8" creationId="{DE9B2B26-A0EF-8B4A-94FC-3F8CB06D17B8}"/>
          </ac:picMkLst>
        </pc:picChg>
        <pc:picChg chg="add mod">
          <ac:chgData name="Dean Baker (Woodlands - Teacher)" userId="b23ec245-5ddc-4098-bd0c-35d44bf732d8" providerId="ADAL" clId="{E031D970-19DC-4099-8B42-735664129471}" dt="2024-02-06T21:34:51.250" v="443" actId="1076"/>
          <ac:picMkLst>
            <pc:docMk/>
            <pc:sldMk cId="763988821" sldId="273"/>
            <ac:picMk id="9" creationId="{2FBB8FA6-5426-4C19-A5C2-5F49D0CC1971}"/>
          </ac:picMkLst>
        </pc:picChg>
        <pc:picChg chg="add mod">
          <ac:chgData name="Dean Baker (Woodlands - Teacher)" userId="b23ec245-5ddc-4098-bd0c-35d44bf732d8" providerId="ADAL" clId="{E031D970-19DC-4099-8B42-735664129471}" dt="2024-02-06T21:34:43.856" v="440" actId="1076"/>
          <ac:picMkLst>
            <pc:docMk/>
            <pc:sldMk cId="763988821" sldId="273"/>
            <ac:picMk id="10" creationId="{370E05D6-73BF-45E7-8D9F-5BECDFA96836}"/>
          </ac:picMkLst>
        </pc:picChg>
        <pc:picChg chg="add mod ord">
          <ac:chgData name="Dean Baker (Woodlands - Teacher)" userId="b23ec245-5ddc-4098-bd0c-35d44bf732d8" providerId="ADAL" clId="{E031D970-19DC-4099-8B42-735664129471}" dt="2024-02-06T21:50:28.412" v="792" actId="1076"/>
          <ac:picMkLst>
            <pc:docMk/>
            <pc:sldMk cId="763988821" sldId="273"/>
            <ac:picMk id="17" creationId="{339FC395-677D-480B-A842-1C4C972E78BB}"/>
          </ac:picMkLst>
        </pc:picChg>
        <pc:picChg chg="add del mod">
          <ac:chgData name="Dean Baker (Woodlands - Teacher)" userId="b23ec245-5ddc-4098-bd0c-35d44bf732d8" providerId="ADAL" clId="{E031D970-19DC-4099-8B42-735664129471}" dt="2024-02-06T21:50:21.661" v="789" actId="478"/>
          <ac:picMkLst>
            <pc:docMk/>
            <pc:sldMk cId="763988821" sldId="273"/>
            <ac:picMk id="18" creationId="{CE87D089-9165-4345-8DCF-74DBE38534F4}"/>
          </ac:picMkLst>
        </pc:picChg>
      </pc:sldChg>
      <pc:sldChg chg="add del">
        <pc:chgData name="Dean Baker (Woodlands - Teacher)" userId="b23ec245-5ddc-4098-bd0c-35d44bf732d8" providerId="ADAL" clId="{E031D970-19DC-4099-8B42-735664129471}" dt="2024-02-06T21:35:57.329" v="466" actId="47"/>
        <pc:sldMkLst>
          <pc:docMk/>
          <pc:sldMk cId="3905531683" sldId="274"/>
        </pc:sldMkLst>
      </pc:sldChg>
      <pc:sldChg chg="del">
        <pc:chgData name="Dean Baker (Woodlands - Teacher)" userId="b23ec245-5ddc-4098-bd0c-35d44bf732d8" providerId="ADAL" clId="{E031D970-19DC-4099-8B42-735664129471}" dt="2024-02-06T21:35:58.914" v="467" actId="47"/>
        <pc:sldMkLst>
          <pc:docMk/>
          <pc:sldMk cId="4000258551" sldId="275"/>
        </pc:sldMkLst>
      </pc:sldChg>
      <pc:sldChg chg="modSp">
        <pc:chgData name="Dean Baker (Woodlands - Teacher)" userId="b23ec245-5ddc-4098-bd0c-35d44bf732d8" providerId="ADAL" clId="{E031D970-19DC-4099-8B42-735664129471}" dt="2024-02-06T21:50:48.061" v="796" actId="20577"/>
        <pc:sldMkLst>
          <pc:docMk/>
          <pc:sldMk cId="1255798307" sldId="276"/>
        </pc:sldMkLst>
        <pc:spChg chg="mod">
          <ac:chgData name="Dean Baker (Woodlands - Teacher)" userId="b23ec245-5ddc-4098-bd0c-35d44bf732d8" providerId="ADAL" clId="{E031D970-19DC-4099-8B42-735664129471}" dt="2024-02-06T21:50:48.061" v="796" actId="20577"/>
          <ac:spMkLst>
            <pc:docMk/>
            <pc:sldMk cId="1255798307" sldId="276"/>
            <ac:spMk id="3" creationId="{9912E2BE-9B62-4ADB-B867-2B967DE309B2}"/>
          </ac:spMkLst>
        </pc:spChg>
        <pc:picChg chg="mod">
          <ac:chgData name="Dean Baker (Woodlands - Teacher)" userId="b23ec245-5ddc-4098-bd0c-35d44bf732d8" providerId="ADAL" clId="{E031D970-19DC-4099-8B42-735664129471}" dt="2024-02-06T21:36:05.150" v="468" actId="1076"/>
          <ac:picMkLst>
            <pc:docMk/>
            <pc:sldMk cId="1255798307" sldId="276"/>
            <ac:picMk id="5" creationId="{47310C18-93B4-48A8-A208-E4423BC1C683}"/>
          </ac:picMkLst>
        </pc:picChg>
      </pc:sldChg>
      <pc:sldChg chg="addSp modSp mod">
        <pc:chgData name="Dean Baker (Woodlands - Teacher)" userId="b23ec245-5ddc-4098-bd0c-35d44bf732d8" providerId="ADAL" clId="{E031D970-19DC-4099-8B42-735664129471}" dt="2024-02-06T21:38:39.130" v="507" actId="1076"/>
        <pc:sldMkLst>
          <pc:docMk/>
          <pc:sldMk cId="1180818148" sldId="277"/>
        </pc:sldMkLst>
        <pc:spChg chg="mod">
          <ac:chgData name="Dean Baker (Woodlands - Teacher)" userId="b23ec245-5ddc-4098-bd0c-35d44bf732d8" providerId="ADAL" clId="{E031D970-19DC-4099-8B42-735664129471}" dt="2024-02-06T21:38:11.054" v="494" actId="1076"/>
          <ac:spMkLst>
            <pc:docMk/>
            <pc:sldMk cId="1180818148" sldId="277"/>
            <ac:spMk id="2" creationId="{4000450E-C71B-47FF-800C-2C2D9F6BF090}"/>
          </ac:spMkLst>
        </pc:spChg>
        <pc:spChg chg="mod">
          <ac:chgData name="Dean Baker (Woodlands - Teacher)" userId="b23ec245-5ddc-4098-bd0c-35d44bf732d8" providerId="ADAL" clId="{E031D970-19DC-4099-8B42-735664129471}" dt="2024-02-06T21:38:17.886" v="496" actId="1076"/>
          <ac:spMkLst>
            <pc:docMk/>
            <pc:sldMk cId="1180818148" sldId="277"/>
            <ac:spMk id="3" creationId="{9912E2BE-9B62-4ADB-B867-2B967DE309B2}"/>
          </ac:spMkLst>
        </pc:spChg>
        <pc:spChg chg="mod">
          <ac:chgData name="Dean Baker (Woodlands - Teacher)" userId="b23ec245-5ddc-4098-bd0c-35d44bf732d8" providerId="ADAL" clId="{E031D970-19DC-4099-8B42-735664129471}" dt="2024-02-06T21:37:59.484" v="491" actId="1076"/>
          <ac:spMkLst>
            <pc:docMk/>
            <pc:sldMk cId="1180818148" sldId="277"/>
            <ac:spMk id="7" creationId="{9B39232F-C961-4FFC-B099-8023916A0EC2}"/>
          </ac:spMkLst>
        </pc:spChg>
        <pc:spChg chg="mod">
          <ac:chgData name="Dean Baker (Woodlands - Teacher)" userId="b23ec245-5ddc-4098-bd0c-35d44bf732d8" providerId="ADAL" clId="{E031D970-19DC-4099-8B42-735664129471}" dt="2024-02-06T21:38:24.876" v="498" actId="1076"/>
          <ac:spMkLst>
            <pc:docMk/>
            <pc:sldMk cId="1180818148" sldId="277"/>
            <ac:spMk id="9" creationId="{66004582-6EA4-400E-9A0B-42DA726726DE}"/>
          </ac:spMkLst>
        </pc:spChg>
        <pc:picChg chg="mod">
          <ac:chgData name="Dean Baker (Woodlands - Teacher)" userId="b23ec245-5ddc-4098-bd0c-35d44bf732d8" providerId="ADAL" clId="{E031D970-19DC-4099-8B42-735664129471}" dt="2024-02-06T21:38:26.022" v="499" actId="1076"/>
          <ac:picMkLst>
            <pc:docMk/>
            <pc:sldMk cId="1180818148" sldId="277"/>
            <ac:picMk id="5" creationId="{D59F1A33-F853-0149-BB83-E6AD345826C8}"/>
          </ac:picMkLst>
        </pc:picChg>
        <pc:picChg chg="mod">
          <ac:chgData name="Dean Baker (Woodlands - Teacher)" userId="b23ec245-5ddc-4098-bd0c-35d44bf732d8" providerId="ADAL" clId="{E031D970-19DC-4099-8B42-735664129471}" dt="2024-02-06T21:38:21.026" v="497" actId="1076"/>
          <ac:picMkLst>
            <pc:docMk/>
            <pc:sldMk cId="1180818148" sldId="277"/>
            <ac:picMk id="8" creationId="{EA07A330-C7FC-734E-A3FE-C964385AE1E5}"/>
          </ac:picMkLst>
        </pc:picChg>
        <pc:picChg chg="mod">
          <ac:chgData name="Dean Baker (Woodlands - Teacher)" userId="b23ec245-5ddc-4098-bd0c-35d44bf732d8" providerId="ADAL" clId="{E031D970-19DC-4099-8B42-735664129471}" dt="2024-02-06T21:38:03.755" v="492" actId="1076"/>
          <ac:picMkLst>
            <pc:docMk/>
            <pc:sldMk cId="1180818148" sldId="277"/>
            <ac:picMk id="10" creationId="{FAD6996E-F426-4F0B-A389-047EDDC7EDC9}"/>
          </ac:picMkLst>
        </pc:picChg>
        <pc:picChg chg="add mod">
          <ac:chgData name="Dean Baker (Woodlands - Teacher)" userId="b23ec245-5ddc-4098-bd0c-35d44bf732d8" providerId="ADAL" clId="{E031D970-19DC-4099-8B42-735664129471}" dt="2024-02-06T21:38:39.130" v="507" actId="1076"/>
          <ac:picMkLst>
            <pc:docMk/>
            <pc:sldMk cId="1180818148" sldId="277"/>
            <ac:picMk id="11" creationId="{3BE06F74-6F45-4324-8134-F864A8975C94}"/>
          </ac:picMkLst>
        </pc:picChg>
        <pc:picChg chg="add mod">
          <ac:chgData name="Dean Baker (Woodlands - Teacher)" userId="b23ec245-5ddc-4098-bd0c-35d44bf732d8" providerId="ADAL" clId="{E031D970-19DC-4099-8B42-735664129471}" dt="2024-02-06T21:38:36.869" v="506" actId="1076"/>
          <ac:picMkLst>
            <pc:docMk/>
            <pc:sldMk cId="1180818148" sldId="277"/>
            <ac:picMk id="12" creationId="{13258D87-C639-49DF-B6BD-59865D1B16CF}"/>
          </ac:picMkLst>
        </pc:picChg>
      </pc:sldChg>
      <pc:sldChg chg="del">
        <pc:chgData name="Dean Baker (Woodlands - Teacher)" userId="b23ec245-5ddc-4098-bd0c-35d44bf732d8" providerId="ADAL" clId="{E031D970-19DC-4099-8B42-735664129471}" dt="2024-02-06T21:38:40.920" v="508" actId="47"/>
        <pc:sldMkLst>
          <pc:docMk/>
          <pc:sldMk cId="741465573" sldId="278"/>
        </pc:sldMkLst>
      </pc:sldChg>
      <pc:sldChg chg="del">
        <pc:chgData name="Dean Baker (Woodlands - Teacher)" userId="b23ec245-5ddc-4098-bd0c-35d44bf732d8" providerId="ADAL" clId="{E031D970-19DC-4099-8B42-735664129471}" dt="2024-02-06T21:38:42.034" v="509" actId="47"/>
        <pc:sldMkLst>
          <pc:docMk/>
          <pc:sldMk cId="2885213296" sldId="279"/>
        </pc:sldMkLst>
      </pc:sldChg>
      <pc:sldChg chg="del">
        <pc:chgData name="Dean Baker (Woodlands - Teacher)" userId="b23ec245-5ddc-4098-bd0c-35d44bf732d8" providerId="ADAL" clId="{E031D970-19DC-4099-8B42-735664129471}" dt="2024-02-06T21:38:43.228" v="510" actId="47"/>
        <pc:sldMkLst>
          <pc:docMk/>
          <pc:sldMk cId="3398657861" sldId="280"/>
        </pc:sldMkLst>
      </pc:sldChg>
      <pc:sldChg chg="modSp mod modAnim">
        <pc:chgData name="Dean Baker (Woodlands - Teacher)" userId="b23ec245-5ddc-4098-bd0c-35d44bf732d8" providerId="ADAL" clId="{E031D970-19DC-4099-8B42-735664129471}" dt="2024-02-06T21:41:42.042" v="592" actId="20577"/>
        <pc:sldMkLst>
          <pc:docMk/>
          <pc:sldMk cId="2681730264" sldId="281"/>
        </pc:sldMkLst>
        <pc:spChg chg="mod">
          <ac:chgData name="Dean Baker (Woodlands - Teacher)" userId="b23ec245-5ddc-4098-bd0c-35d44bf732d8" providerId="ADAL" clId="{E031D970-19DC-4099-8B42-735664129471}" dt="2024-02-06T21:40:24.134" v="516" actId="1076"/>
          <ac:spMkLst>
            <pc:docMk/>
            <pc:sldMk cId="2681730264" sldId="281"/>
            <ac:spMk id="2" creationId="{D79DF4C0-C2F2-4FF6-925C-E25956C79585}"/>
          </ac:spMkLst>
        </pc:spChg>
        <pc:spChg chg="mod">
          <ac:chgData name="Dean Baker (Woodlands - Teacher)" userId="b23ec245-5ddc-4098-bd0c-35d44bf732d8" providerId="ADAL" clId="{E031D970-19DC-4099-8B42-735664129471}" dt="2024-02-06T21:41:42.042" v="592" actId="20577"/>
          <ac:spMkLst>
            <pc:docMk/>
            <pc:sldMk cId="2681730264" sldId="281"/>
            <ac:spMk id="3" creationId="{85A2505B-3844-4AD7-B2E2-D185A589BEE8}"/>
          </ac:spMkLst>
        </pc:spChg>
        <pc:picChg chg="mod">
          <ac:chgData name="Dean Baker (Woodlands - Teacher)" userId="b23ec245-5ddc-4098-bd0c-35d44bf732d8" providerId="ADAL" clId="{E031D970-19DC-4099-8B42-735664129471}" dt="2024-02-06T21:40:33.523" v="518" actId="1076"/>
          <ac:picMkLst>
            <pc:docMk/>
            <pc:sldMk cId="2681730264" sldId="281"/>
            <ac:picMk id="5" creationId="{317E21C4-BA00-477C-8C52-81C841F03876}"/>
          </ac:picMkLst>
        </pc:picChg>
      </pc:sldChg>
      <pc:sldChg chg="del">
        <pc:chgData name="Dean Baker (Woodlands - Teacher)" userId="b23ec245-5ddc-4098-bd0c-35d44bf732d8" providerId="ADAL" clId="{E031D970-19DC-4099-8B42-735664129471}" dt="2024-02-06T21:42:57.882" v="593" actId="47"/>
        <pc:sldMkLst>
          <pc:docMk/>
          <pc:sldMk cId="1189007070" sldId="282"/>
        </pc:sldMkLst>
      </pc:sldChg>
      <pc:sldChg chg="modSp del">
        <pc:chgData name="Dean Baker (Woodlands - Teacher)" userId="b23ec245-5ddc-4098-bd0c-35d44bf732d8" providerId="ADAL" clId="{E031D970-19DC-4099-8B42-735664129471}" dt="2024-02-06T21:43:36.688" v="643" actId="47"/>
        <pc:sldMkLst>
          <pc:docMk/>
          <pc:sldMk cId="1408789866" sldId="283"/>
        </pc:sldMkLst>
        <pc:picChg chg="mod">
          <ac:chgData name="Dean Baker (Woodlands - Teacher)" userId="b23ec245-5ddc-4098-bd0c-35d44bf732d8" providerId="ADAL" clId="{E031D970-19DC-4099-8B42-735664129471}" dt="2024-02-06T21:43:33.624" v="642" actId="1076"/>
          <ac:picMkLst>
            <pc:docMk/>
            <pc:sldMk cId="1408789866" sldId="283"/>
            <ac:picMk id="5" creationId="{0ED863F4-B6B3-4EC1-8E02-D7AA853E5688}"/>
          </ac:picMkLst>
        </pc:picChg>
      </pc:sldChg>
      <pc:sldChg chg="modSp del">
        <pc:chgData name="Dean Baker (Woodlands - Teacher)" userId="b23ec245-5ddc-4098-bd0c-35d44bf732d8" providerId="ADAL" clId="{E031D970-19DC-4099-8B42-735664129471}" dt="2024-02-06T21:44:28.874" v="645" actId="47"/>
        <pc:sldMkLst>
          <pc:docMk/>
          <pc:sldMk cId="1354907036" sldId="284"/>
        </pc:sldMkLst>
        <pc:picChg chg="mod">
          <ac:chgData name="Dean Baker (Woodlands - Teacher)" userId="b23ec245-5ddc-4098-bd0c-35d44bf732d8" providerId="ADAL" clId="{E031D970-19DC-4099-8B42-735664129471}" dt="2024-02-06T21:43:49.460" v="644" actId="1076"/>
          <ac:picMkLst>
            <pc:docMk/>
            <pc:sldMk cId="1354907036" sldId="284"/>
            <ac:picMk id="5" creationId="{5AA520CB-400E-43BF-AC33-BDBFF1C2C2DF}"/>
          </ac:picMkLst>
        </pc:picChg>
      </pc:sldChg>
      <pc:sldChg chg="del">
        <pc:chgData name="Dean Baker (Woodlands - Teacher)" userId="b23ec245-5ddc-4098-bd0c-35d44bf732d8" providerId="ADAL" clId="{E031D970-19DC-4099-8B42-735664129471}" dt="2024-02-06T21:44:32.202" v="646" actId="47"/>
        <pc:sldMkLst>
          <pc:docMk/>
          <pc:sldMk cId="514345142" sldId="285"/>
        </pc:sldMkLst>
      </pc:sldChg>
      <pc:sldChg chg="del">
        <pc:chgData name="Dean Baker (Woodlands - Teacher)" userId="b23ec245-5ddc-4098-bd0c-35d44bf732d8" providerId="ADAL" clId="{E031D970-19DC-4099-8B42-735664129471}" dt="2024-02-06T21:44:34.496" v="647" actId="47"/>
        <pc:sldMkLst>
          <pc:docMk/>
          <pc:sldMk cId="1643563159" sldId="286"/>
        </pc:sldMkLst>
      </pc:sldChg>
      <pc:sldChg chg="modSp del mod">
        <pc:chgData name="Dean Baker (Woodlands - Teacher)" userId="b23ec245-5ddc-4098-bd0c-35d44bf732d8" providerId="ADAL" clId="{E031D970-19DC-4099-8B42-735664129471}" dt="2024-02-07T09:23:14.083" v="799" actId="47"/>
        <pc:sldMkLst>
          <pc:docMk/>
          <pc:sldMk cId="2152422025" sldId="287"/>
        </pc:sldMkLst>
        <pc:spChg chg="mod">
          <ac:chgData name="Dean Baker (Woodlands - Teacher)" userId="b23ec245-5ddc-4098-bd0c-35d44bf732d8" providerId="ADAL" clId="{E031D970-19DC-4099-8B42-735664129471}" dt="2024-02-06T21:51:09.897" v="798" actId="403"/>
          <ac:spMkLst>
            <pc:docMk/>
            <pc:sldMk cId="2152422025" sldId="287"/>
            <ac:spMk id="2" creationId="{DB14DCAA-26CE-41CE-BFDF-2FDE192CEDEE}"/>
          </ac:spMkLst>
        </pc:spChg>
      </pc:sldChg>
      <pc:sldChg chg="modSp add mod modAnim">
        <pc:chgData name="Dean Baker (Woodlands - Teacher)" userId="b23ec245-5ddc-4098-bd0c-35d44bf732d8" providerId="ADAL" clId="{E031D970-19DC-4099-8B42-735664129471}" dt="2024-02-06T21:47:44.586" v="757" actId="20577"/>
        <pc:sldMkLst>
          <pc:docMk/>
          <pc:sldMk cId="422076720" sldId="288"/>
        </pc:sldMkLst>
        <pc:spChg chg="mod">
          <ac:chgData name="Dean Baker (Woodlands - Teacher)" userId="b23ec245-5ddc-4098-bd0c-35d44bf732d8" providerId="ADAL" clId="{E031D970-19DC-4099-8B42-735664129471}" dt="2024-02-06T21:24:08.897" v="185" actId="115"/>
          <ac:spMkLst>
            <pc:docMk/>
            <pc:sldMk cId="422076720" sldId="288"/>
            <ac:spMk id="2" creationId="{96048D09-8212-4940-A569-83B8A8554B68}"/>
          </ac:spMkLst>
        </pc:spChg>
        <pc:spChg chg="mod">
          <ac:chgData name="Dean Baker (Woodlands - Teacher)" userId="b23ec245-5ddc-4098-bd0c-35d44bf732d8" providerId="ADAL" clId="{E031D970-19DC-4099-8B42-735664129471}" dt="2024-02-06T21:47:44.586" v="757" actId="20577"/>
          <ac:spMkLst>
            <pc:docMk/>
            <pc:sldMk cId="422076720" sldId="288"/>
            <ac:spMk id="3" creationId="{56103980-1C0A-42FB-A6A8-22E664322B67}"/>
          </ac:spMkLst>
        </pc:spChg>
        <pc:picChg chg="mod">
          <ac:chgData name="Dean Baker (Woodlands - Teacher)" userId="b23ec245-5ddc-4098-bd0c-35d44bf732d8" providerId="ADAL" clId="{E031D970-19DC-4099-8B42-735664129471}" dt="2024-02-06T21:24:44.125" v="195" actId="1076"/>
          <ac:picMkLst>
            <pc:docMk/>
            <pc:sldMk cId="422076720" sldId="288"/>
            <ac:picMk id="5" creationId="{2CC5D3EF-D83A-4838-AFBF-9B8256B3D1AF}"/>
          </ac:picMkLst>
        </pc:picChg>
      </pc:sldChg>
      <pc:sldChg chg="addSp modSp new mod">
        <pc:chgData name="Dean Baker (Woodlands - Teacher)" userId="b23ec245-5ddc-4098-bd0c-35d44bf732d8" providerId="ADAL" clId="{E031D970-19DC-4099-8B42-735664129471}" dt="2024-02-06T21:48:28.874" v="767" actId="255"/>
        <pc:sldMkLst>
          <pc:docMk/>
          <pc:sldMk cId="535561911" sldId="289"/>
        </pc:sldMkLst>
        <pc:spChg chg="mod">
          <ac:chgData name="Dean Baker (Woodlands - Teacher)" userId="b23ec245-5ddc-4098-bd0c-35d44bf732d8" providerId="ADAL" clId="{E031D970-19DC-4099-8B42-735664129471}" dt="2024-02-06T21:45:02.568" v="648" actId="1076"/>
          <ac:spMkLst>
            <pc:docMk/>
            <pc:sldMk cId="535561911" sldId="289"/>
            <ac:spMk id="2" creationId="{795EC808-9F6C-4F51-9CB9-4BE5E8EDA901}"/>
          </ac:spMkLst>
        </pc:spChg>
        <pc:spChg chg="mod">
          <ac:chgData name="Dean Baker (Woodlands - Teacher)" userId="b23ec245-5ddc-4098-bd0c-35d44bf732d8" providerId="ADAL" clId="{E031D970-19DC-4099-8B42-735664129471}" dt="2024-02-06T21:48:28.874" v="767" actId="255"/>
          <ac:spMkLst>
            <pc:docMk/>
            <pc:sldMk cId="535561911" sldId="289"/>
            <ac:spMk id="3" creationId="{16AF4356-2332-4D26-BE0D-FB3805064082}"/>
          </ac:spMkLst>
        </pc:spChg>
        <pc:picChg chg="add mod">
          <ac:chgData name="Dean Baker (Woodlands - Teacher)" userId="b23ec245-5ddc-4098-bd0c-35d44bf732d8" providerId="ADAL" clId="{E031D970-19DC-4099-8B42-735664129471}" dt="2024-02-06T21:24:57.306" v="198"/>
          <ac:picMkLst>
            <pc:docMk/>
            <pc:sldMk cId="535561911" sldId="289"/>
            <ac:picMk id="5" creationId="{EAD942D2-A4EF-418D-9F42-9606D2E2169D}"/>
          </ac:picMkLst>
        </pc:picChg>
      </pc:sldChg>
      <pc:sldChg chg="modSp add mod modAnim modNotesTx">
        <pc:chgData name="Dean Baker (Woodlands - Teacher)" userId="b23ec245-5ddc-4098-bd0c-35d44bf732d8" providerId="ADAL" clId="{E031D970-19DC-4099-8B42-735664129471}" dt="2024-02-07T09:39:10.013" v="1252" actId="20577"/>
        <pc:sldMkLst>
          <pc:docMk/>
          <pc:sldMk cId="447997485" sldId="290"/>
        </pc:sldMkLst>
        <pc:spChg chg="mod">
          <ac:chgData name="Dean Baker (Woodlands - Teacher)" userId="b23ec245-5ddc-4098-bd0c-35d44bf732d8" providerId="ADAL" clId="{E031D970-19DC-4099-8B42-735664129471}" dt="2024-02-06T21:43:14.864" v="639" actId="20577"/>
          <ac:spMkLst>
            <pc:docMk/>
            <pc:sldMk cId="447997485" sldId="290"/>
            <ac:spMk id="2" creationId="{D79DF4C0-C2F2-4FF6-925C-E25956C79585}"/>
          </ac:spMkLst>
        </pc:spChg>
        <pc:spChg chg="mod">
          <ac:chgData name="Dean Baker (Woodlands - Teacher)" userId="b23ec245-5ddc-4098-bd0c-35d44bf732d8" providerId="ADAL" clId="{E031D970-19DC-4099-8B42-735664129471}" dt="2024-02-07T09:39:10.013" v="1252" actId="20577"/>
          <ac:spMkLst>
            <pc:docMk/>
            <pc:sldMk cId="447997485" sldId="290"/>
            <ac:spMk id="3" creationId="{85A2505B-3844-4AD7-B2E2-D185A589BEE8}"/>
          </ac:spMkLst>
        </pc:spChg>
      </pc:sldChg>
      <pc:sldChg chg="add del">
        <pc:chgData name="Dean Baker (Woodlands - Teacher)" userId="b23ec245-5ddc-4098-bd0c-35d44bf732d8" providerId="ADAL" clId="{E031D970-19DC-4099-8B42-735664129471}" dt="2024-02-06T21:46:11.870" v="730"/>
        <pc:sldMkLst>
          <pc:docMk/>
          <pc:sldMk cId="3612990071" sldId="291"/>
        </pc:sldMkLst>
      </pc:sldChg>
    </pc:docChg>
  </pc:docChgLst>
  <pc:docChgLst>
    <pc:chgData name="El Stamp (Woodlands - Teacher)" userId="S::estamp@r-i-t.org::369569bc-5042-460c-a179-81c9c76490de" providerId="AD" clId="Web-{B785ECFC-DBE7-F1C4-0396-AB177842092D}"/>
    <pc:docChg chg="mod">
      <pc:chgData name="El Stamp (Woodlands - Teacher)" userId="S::estamp@r-i-t.org::369569bc-5042-460c-a179-81c9c76490de" providerId="AD" clId="Web-{B785ECFC-DBE7-F1C4-0396-AB177842092D}" dt="2024-02-07T10:12:14.116" v="0" actId="33475"/>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1451422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085154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dirty="0"/>
          </a:p>
        </p:txBody>
      </p:sp>
    </p:spTree>
    <p:extLst>
      <p:ext uri="{BB962C8B-B14F-4D97-AF65-F5344CB8AC3E}">
        <p14:creationId xmlns:p14="http://schemas.microsoft.com/office/powerpoint/2010/main" val="2354237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69260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3038125"/>
            <a:ext cx="5825202" cy="822674"/>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7859064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27371791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6453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30815003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28097953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06809" y="2052934"/>
            <a:ext cx="3139217"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816288" y="2052934"/>
            <a:ext cx="3139213"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997469352"/>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115056579"/>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469932970"/>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3570346" y="386193"/>
            <a:ext cx="3385156" cy="41448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082802"/>
            <a:ext cx="2890896" cy="1938337"/>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91886624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457200"/>
            <a:ext cx="6447501" cy="2884289"/>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08001" y="4025504"/>
            <a:ext cx="6447500" cy="505518"/>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607748936"/>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87800237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
        <p:nvSpPr>
          <p:cNvPr id="20" name="TextBox 19"/>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350" dirty="0">
              <a:solidFill>
                <a:schemeClr val="accent1">
                  <a:lumMod val="60000"/>
                  <a:lumOff val="40000"/>
                </a:schemeClr>
              </a:solidFill>
              <a:latin typeface="Arial"/>
            </a:endParaRPr>
          </a:p>
        </p:txBody>
      </p:sp>
    </p:spTree>
    <p:extLst>
      <p:ext uri="{BB962C8B-B14F-4D97-AF65-F5344CB8AC3E}">
        <p14:creationId xmlns:p14="http://schemas.microsoft.com/office/powerpoint/2010/main" val="172669834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1914586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
        <p:nvSpPr>
          <p:cNvPr id="24" name="TextBox 23"/>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6272624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104351911"/>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799889973"/>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065248026"/>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775432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20270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457200"/>
            <a:ext cx="6447501" cy="9906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1620442"/>
            <a:ext cx="6447501" cy="29105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4531022"/>
            <a:ext cx="683954" cy="273844"/>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smtClean="0"/>
              <a:pPr/>
              <a:t>2/7/2024</a:t>
            </a:fld>
            <a:endParaRPr lang="en-US" dirty="0"/>
          </a:p>
        </p:txBody>
      </p:sp>
      <p:sp>
        <p:nvSpPr>
          <p:cNvPr id="5" name="Footer Placeholder 4"/>
          <p:cNvSpPr>
            <a:spLocks noGrp="1"/>
          </p:cNvSpPr>
          <p:nvPr>
            <p:ph type="ftr" sz="quarter" idx="3"/>
          </p:nvPr>
        </p:nvSpPr>
        <p:spPr>
          <a:xfrm>
            <a:off x="508001" y="4531022"/>
            <a:ext cx="4723209" cy="273844"/>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2998" y="4531022"/>
            <a:ext cx="512504" cy="273844"/>
          </a:xfrm>
          <a:prstGeom prst="rect">
            <a:avLst/>
          </a:prstGeom>
        </p:spPr>
        <p:txBody>
          <a:bodyPr vert="horz" lIns="91440" tIns="45720" rIns="91440" bIns="45720" rtlCol="0" anchor="ctr"/>
          <a:lstStyle>
            <a:lvl1pPr algn="r">
              <a:defRPr sz="675">
                <a:solidFill>
                  <a:schemeClr val="accent1"/>
                </a:solidFill>
              </a:defRPr>
            </a:lvl1pPr>
          </a:lstStyle>
          <a:p>
            <a:fld id="{00000000-1234-1234-1234-123412341234}" type="slidenum">
              <a:rPr lang="en" smtClean="0"/>
              <a:pPr/>
              <a:t>‹#›</a:t>
            </a:fld>
            <a:endParaRPr lang="en"/>
          </a:p>
        </p:txBody>
      </p:sp>
    </p:spTree>
    <p:extLst>
      <p:ext uri="{BB962C8B-B14F-4D97-AF65-F5344CB8AC3E}">
        <p14:creationId xmlns:p14="http://schemas.microsoft.com/office/powerpoint/2010/main" val="338888169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hf hdr="0" ftr="0" dt="0"/>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image" Target="../media/image1.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17.png"/><Relationship Id="rId5" Type="http://schemas.openxmlformats.org/officeDocument/2006/relationships/image" Target="../media/image1.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1445556" y="446993"/>
            <a:ext cx="4943052" cy="772207"/>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u="sng" dirty="0">
              <a:solidFill>
                <a:schemeClr val="bg1"/>
              </a:solidFill>
              <a:latin typeface="+mj-lt"/>
              <a:ea typeface="Nunito"/>
              <a:cs typeface="Nunito"/>
              <a:sym typeface="Nunito"/>
            </a:endParaRPr>
          </a:p>
          <a:p>
            <a:r>
              <a:rPr lang="en-US" sz="4000" u="sng" dirty="0">
                <a:solidFill>
                  <a:schemeClr val="tx1"/>
                </a:solidFill>
                <a:latin typeface="+mj-lt"/>
                <a:ea typeface="Arial"/>
                <a:cs typeface="Arial"/>
                <a:sym typeface="Arial"/>
              </a:rPr>
              <a:t>Year 6 SATs 2024</a:t>
            </a:r>
            <a:endParaRPr sz="3800" u="sng" dirty="0">
              <a:solidFill>
                <a:schemeClr val="tx1"/>
              </a:solidFill>
              <a:latin typeface="+mj-lt"/>
              <a:ea typeface="Nunito Sans Light"/>
              <a:cs typeface="Nunito Sans Light"/>
              <a:sym typeface="Nunito Sans Light"/>
            </a:endParaRPr>
          </a:p>
        </p:txBody>
      </p:sp>
      <p:pic>
        <p:nvPicPr>
          <p:cNvPr id="1028" name="Picture 4" descr="The Academy of Woodlands">
            <a:extLst>
              <a:ext uri="{FF2B5EF4-FFF2-40B4-BE49-F238E27FC236}">
                <a16:creationId xmlns:a16="http://schemas.microsoft.com/office/drawing/2014/main" id="{4B187C90-BD5C-4760-8115-9182B416F4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7225" y="4095750"/>
            <a:ext cx="866775" cy="1047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0" y="0"/>
            <a:ext cx="3098374" cy="532052"/>
          </a:xfrm>
        </p:spPr>
        <p:txBody>
          <a:bodyPr/>
          <a:lstStyle/>
          <a:p>
            <a:r>
              <a:rPr lang="en-GB" sz="3200" u="sng" dirty="0">
                <a:solidFill>
                  <a:schemeClr val="tx1"/>
                </a:solidFill>
              </a:rPr>
              <a:t>Welcome</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6942540" cy="4033589"/>
          </a:xfrm>
        </p:spPr>
        <p:txBody>
          <a:bodyPr/>
          <a:lstStyle/>
          <a:p>
            <a:r>
              <a:rPr lang="en-GB" sz="2000" dirty="0"/>
              <a:t>When the tests will take place? </a:t>
            </a:r>
          </a:p>
          <a:p>
            <a:r>
              <a:rPr lang="en-GB" sz="2000" dirty="0"/>
              <a:t>Why children are required to take SATs tests.</a:t>
            </a:r>
          </a:p>
          <a:p>
            <a:r>
              <a:rPr lang="en-GB" sz="2000" dirty="0"/>
              <a:t>What subjects will be tested? How are the test papers marked? </a:t>
            </a:r>
          </a:p>
          <a:p>
            <a:r>
              <a:rPr lang="en-GB" sz="2000" dirty="0"/>
              <a:t>When will you get the results? </a:t>
            </a:r>
          </a:p>
          <a:p>
            <a:r>
              <a:rPr lang="en-GB" sz="2000" dirty="0"/>
              <a:t>How you can support your child before and during the test week. </a:t>
            </a:r>
          </a:p>
          <a:p>
            <a:r>
              <a:rPr lang="en-GB" sz="2000" dirty="0"/>
              <a:t>How we will support your child before and during the test week. </a:t>
            </a:r>
          </a:p>
          <a:p>
            <a:r>
              <a:rPr lang="en-GB" sz="2000" dirty="0"/>
              <a:t>A chance to see what is involved in the test</a:t>
            </a:r>
            <a:endParaRPr kumimoji="0" lang="en-GB" sz="20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pic>
        <p:nvPicPr>
          <p:cNvPr id="5" name="Picture 4" descr="The Academy of Woodlands">
            <a:extLst>
              <a:ext uri="{FF2B5EF4-FFF2-40B4-BE49-F238E27FC236}">
                <a16:creationId xmlns:a16="http://schemas.microsoft.com/office/drawing/2014/main" id="{2CC5D3EF-D83A-4838-AFBF-9B8256B3D1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7225" y="400906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EC808-9F6C-4F51-9CB9-4BE5E8EDA901}"/>
              </a:ext>
            </a:extLst>
          </p:cNvPr>
          <p:cNvSpPr>
            <a:spLocks noGrp="1"/>
          </p:cNvSpPr>
          <p:nvPr>
            <p:ph type="title"/>
          </p:nvPr>
        </p:nvSpPr>
        <p:spPr>
          <a:xfrm>
            <a:off x="-48142" y="0"/>
            <a:ext cx="8520600" cy="434776"/>
          </a:xfrm>
        </p:spPr>
        <p:txBody>
          <a:bodyPr/>
          <a:lstStyle/>
          <a:p>
            <a:r>
              <a:rPr lang="en-GB" sz="2000" u="sng" dirty="0">
                <a:solidFill>
                  <a:schemeClr val="tx1"/>
                </a:solidFill>
              </a:rPr>
              <a:t>When do SATS take place? </a:t>
            </a:r>
          </a:p>
        </p:txBody>
      </p:sp>
      <p:sp>
        <p:nvSpPr>
          <p:cNvPr id="3" name="Text Placeholder 2">
            <a:extLst>
              <a:ext uri="{FF2B5EF4-FFF2-40B4-BE49-F238E27FC236}">
                <a16:creationId xmlns:a16="http://schemas.microsoft.com/office/drawing/2014/main" id="{16AF4356-2332-4D26-BE0D-FB3805064082}"/>
              </a:ext>
            </a:extLst>
          </p:cNvPr>
          <p:cNvSpPr>
            <a:spLocks noGrp="1"/>
          </p:cNvSpPr>
          <p:nvPr>
            <p:ph type="body" idx="1"/>
          </p:nvPr>
        </p:nvSpPr>
        <p:spPr>
          <a:xfrm>
            <a:off x="-48142" y="434776"/>
            <a:ext cx="6930348" cy="3829573"/>
          </a:xfrm>
        </p:spPr>
        <p:txBody>
          <a:bodyPr/>
          <a:lstStyle/>
          <a:p>
            <a:pPr marL="114300" indent="0">
              <a:buNone/>
            </a:pPr>
            <a:r>
              <a:rPr lang="en-GB" dirty="0"/>
              <a:t>The SATs take place over four days, starting on </a:t>
            </a:r>
            <a:r>
              <a:rPr lang="en-GB" dirty="0">
                <a:solidFill>
                  <a:srgbClr val="283593"/>
                </a:solidFill>
              </a:rPr>
              <a:t>Monday 13</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16</a:t>
            </a:r>
            <a:r>
              <a:rPr lang="en-GB" baseline="30000" dirty="0">
                <a:solidFill>
                  <a:srgbClr val="283593"/>
                </a:solidFill>
              </a:rPr>
              <a:t>th</a:t>
            </a:r>
            <a:r>
              <a:rPr lang="en-GB" dirty="0">
                <a:solidFill>
                  <a:srgbClr val="283593"/>
                </a:solidFill>
              </a:rPr>
              <a:t> May.</a:t>
            </a:r>
          </a:p>
          <a:p>
            <a:pPr marL="114300" indent="0">
              <a:buNone/>
            </a:pPr>
            <a:endParaRPr lang="en-GB" dirty="0">
              <a:solidFill>
                <a:srgbClr val="283593"/>
              </a:solidFill>
            </a:endParaRPr>
          </a:p>
          <a:p>
            <a:pPr marL="114300" indent="0">
              <a:buNone/>
            </a:pPr>
            <a:r>
              <a:rPr lang="en-GB" dirty="0"/>
              <a:t>The SATs papers consist of:</a:t>
            </a:r>
          </a:p>
          <a:p>
            <a:pPr lvl="1">
              <a:lnSpc>
                <a:spcPct val="100000"/>
              </a:lnSpc>
              <a:spcBef>
                <a:spcPts val="0"/>
              </a:spcBef>
            </a:pPr>
            <a:r>
              <a:rPr lang="en-GB" sz="1600" dirty="0">
                <a:solidFill>
                  <a:srgbClr val="283593"/>
                </a:solidFill>
                <a:latin typeface="+mn-lt"/>
              </a:rPr>
              <a:t>Grammar, punctuation and spelling (paper 1: GPS) – Monday 13</a:t>
            </a:r>
            <a:r>
              <a:rPr lang="en-GB" sz="1600" baseline="30000" dirty="0">
                <a:solidFill>
                  <a:srgbClr val="283593"/>
                </a:solidFill>
                <a:latin typeface="+mn-lt"/>
              </a:rPr>
              <a:t>th</a:t>
            </a:r>
            <a:r>
              <a:rPr lang="en-GB" sz="1600" dirty="0">
                <a:solidFill>
                  <a:srgbClr val="283593"/>
                </a:solidFill>
                <a:latin typeface="+mn-lt"/>
              </a:rPr>
              <a:t> May</a:t>
            </a:r>
          </a:p>
          <a:p>
            <a:pPr lvl="1">
              <a:lnSpc>
                <a:spcPct val="100000"/>
              </a:lnSpc>
              <a:spcBef>
                <a:spcPts val="0"/>
              </a:spcBef>
            </a:pPr>
            <a:r>
              <a:rPr lang="en-GB" sz="1600" dirty="0">
                <a:solidFill>
                  <a:srgbClr val="283593"/>
                </a:solidFill>
                <a:latin typeface="+mn-lt"/>
              </a:rPr>
              <a:t>Grammar, punctuation and spelling (paper 2: Spelling) – Monday 13</a:t>
            </a:r>
            <a:r>
              <a:rPr lang="en-GB" sz="1600" baseline="30000" dirty="0">
                <a:solidFill>
                  <a:srgbClr val="283593"/>
                </a:solidFill>
                <a:latin typeface="+mn-lt"/>
              </a:rPr>
              <a:t>th</a:t>
            </a:r>
            <a:r>
              <a:rPr lang="en-GB" sz="1600" dirty="0">
                <a:solidFill>
                  <a:srgbClr val="283593"/>
                </a:solidFill>
                <a:latin typeface="+mn-lt"/>
              </a:rPr>
              <a:t> May</a:t>
            </a:r>
          </a:p>
          <a:p>
            <a:pPr lvl="1">
              <a:lnSpc>
                <a:spcPct val="100000"/>
              </a:lnSpc>
              <a:spcBef>
                <a:spcPts val="0"/>
              </a:spcBef>
            </a:pPr>
            <a:r>
              <a:rPr lang="en-GB" sz="1600" dirty="0">
                <a:solidFill>
                  <a:srgbClr val="283593"/>
                </a:solidFill>
                <a:latin typeface="+mn-lt"/>
              </a:rPr>
              <a:t>Reading – Tuesday 14</a:t>
            </a:r>
            <a:r>
              <a:rPr lang="en-GB" sz="1600" baseline="30000" dirty="0">
                <a:solidFill>
                  <a:srgbClr val="283593"/>
                </a:solidFill>
                <a:latin typeface="+mn-lt"/>
              </a:rPr>
              <a:t>th</a:t>
            </a:r>
            <a:r>
              <a:rPr lang="en-GB" sz="1600" dirty="0">
                <a:solidFill>
                  <a:srgbClr val="283593"/>
                </a:solidFill>
                <a:latin typeface="+mn-lt"/>
              </a:rPr>
              <a:t> May</a:t>
            </a:r>
          </a:p>
          <a:p>
            <a:pPr lvl="1">
              <a:lnSpc>
                <a:spcPct val="100000"/>
              </a:lnSpc>
              <a:spcBef>
                <a:spcPts val="0"/>
              </a:spcBef>
            </a:pPr>
            <a:r>
              <a:rPr lang="en-GB" sz="1600" dirty="0">
                <a:solidFill>
                  <a:srgbClr val="283593"/>
                </a:solidFill>
                <a:latin typeface="+mn-lt"/>
              </a:rPr>
              <a:t>Maths (paper 1: Arithmetic) – Wednesday 15</a:t>
            </a:r>
            <a:r>
              <a:rPr lang="en-GB" sz="1600" baseline="30000" dirty="0">
                <a:solidFill>
                  <a:srgbClr val="283593"/>
                </a:solidFill>
                <a:latin typeface="+mn-lt"/>
              </a:rPr>
              <a:t>th</a:t>
            </a:r>
            <a:r>
              <a:rPr lang="en-GB" sz="1600" dirty="0">
                <a:solidFill>
                  <a:srgbClr val="283593"/>
                </a:solidFill>
                <a:latin typeface="+mn-lt"/>
              </a:rPr>
              <a:t> May </a:t>
            </a:r>
          </a:p>
          <a:p>
            <a:pPr lvl="1">
              <a:lnSpc>
                <a:spcPct val="100000"/>
              </a:lnSpc>
              <a:spcBef>
                <a:spcPts val="0"/>
              </a:spcBef>
            </a:pPr>
            <a:r>
              <a:rPr lang="en-GB" sz="1600" dirty="0">
                <a:solidFill>
                  <a:srgbClr val="283593"/>
                </a:solidFill>
                <a:latin typeface="+mn-lt"/>
              </a:rPr>
              <a:t>Maths (paper 2: Reasoning) – Wednesday 15</a:t>
            </a:r>
            <a:r>
              <a:rPr lang="en-GB" sz="1600" baseline="30000" dirty="0">
                <a:solidFill>
                  <a:srgbClr val="283593"/>
                </a:solidFill>
                <a:latin typeface="+mn-lt"/>
              </a:rPr>
              <a:t>th</a:t>
            </a:r>
            <a:r>
              <a:rPr lang="en-GB" sz="1600" dirty="0">
                <a:solidFill>
                  <a:srgbClr val="283593"/>
                </a:solidFill>
                <a:latin typeface="+mn-lt"/>
              </a:rPr>
              <a:t> May </a:t>
            </a:r>
          </a:p>
          <a:p>
            <a:pPr lvl="1">
              <a:lnSpc>
                <a:spcPct val="100000"/>
              </a:lnSpc>
              <a:spcBef>
                <a:spcPts val="0"/>
              </a:spcBef>
            </a:pPr>
            <a:r>
              <a:rPr lang="en-GB" sz="1600" dirty="0">
                <a:solidFill>
                  <a:srgbClr val="283593"/>
                </a:solidFill>
                <a:latin typeface="+mn-lt"/>
              </a:rPr>
              <a:t>Maths (paper 3: Reasoning) – Thursday 16</a:t>
            </a:r>
            <a:r>
              <a:rPr lang="en-GB" sz="1600" baseline="30000" dirty="0">
                <a:solidFill>
                  <a:srgbClr val="283593"/>
                </a:solidFill>
                <a:latin typeface="+mn-lt"/>
              </a:rPr>
              <a:t>th</a:t>
            </a:r>
            <a:r>
              <a:rPr lang="en-GB" sz="1600" dirty="0">
                <a:solidFill>
                  <a:srgbClr val="283593"/>
                </a:solidFill>
                <a:latin typeface="+mn-lt"/>
              </a:rPr>
              <a:t> May</a:t>
            </a:r>
          </a:p>
          <a:p>
            <a:pPr marL="114300" indent="0">
              <a:buNone/>
            </a:pPr>
            <a:endParaRPr lang="en-GB" dirty="0"/>
          </a:p>
          <a:p>
            <a:pPr marL="114300" indent="0">
              <a:buNone/>
            </a:pPr>
            <a:r>
              <a:rPr lang="en-GB" u="sng" dirty="0"/>
              <a:t>What if my child is unwell? </a:t>
            </a:r>
          </a:p>
          <a:p>
            <a:pPr marL="114300" indent="0">
              <a:buNone/>
            </a:pPr>
            <a:r>
              <a:rPr lang="en-GB" dirty="0"/>
              <a:t>Try and get them to school if you can. </a:t>
            </a:r>
          </a:p>
        </p:txBody>
      </p:sp>
      <p:sp>
        <p:nvSpPr>
          <p:cNvPr id="4" name="Slide Number Placeholder 3">
            <a:extLst>
              <a:ext uri="{FF2B5EF4-FFF2-40B4-BE49-F238E27FC236}">
                <a16:creationId xmlns:a16="http://schemas.microsoft.com/office/drawing/2014/main" id="{E44EDDF2-B4E6-48E6-A530-3E8D6F933410}"/>
              </a:ext>
            </a:extLst>
          </p:cNvPr>
          <p:cNvSpPr>
            <a:spLocks noGrp="1"/>
          </p:cNvSpPr>
          <p:nvPr>
            <p:ph type="sldNum" idx="12"/>
          </p:nvPr>
        </p:nvSpPr>
        <p:spPr/>
        <p:txBody>
          <a:bodyPr/>
          <a:lstStyle/>
          <a:p>
            <a:fld id="{00000000-1234-1234-1234-123412341234}" type="slidenum">
              <a:rPr lang="en" smtClean="0"/>
              <a:pPr/>
              <a:t>3</a:t>
            </a:fld>
            <a:endParaRPr lang="en"/>
          </a:p>
        </p:txBody>
      </p:sp>
      <p:pic>
        <p:nvPicPr>
          <p:cNvPr id="5" name="Picture 4" descr="The Academy of Woodlands">
            <a:extLst>
              <a:ext uri="{FF2B5EF4-FFF2-40B4-BE49-F238E27FC236}">
                <a16:creationId xmlns:a16="http://schemas.microsoft.com/office/drawing/2014/main" id="{EAD942D2-A4EF-418D-9F42-9606D2E216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7225" y="400906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561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sz="2000" u="sng" dirty="0">
                <a:solidFill>
                  <a:schemeClr val="tx1"/>
                </a:solidFill>
              </a:rPr>
              <a:t>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a:xfrm>
            <a:off x="311700" y="739302"/>
            <a:ext cx="6905964" cy="3829573"/>
          </a:xfrm>
        </p:spPr>
        <p:txBody>
          <a:bodyPr/>
          <a:lstStyle/>
          <a:p>
            <a:pPr marL="114300" indent="0">
              <a:buNone/>
            </a:pPr>
            <a:r>
              <a:rPr lang="en-GB" dirty="0"/>
              <a:t>The tests take place during normal school hours, under exam conditions. </a:t>
            </a:r>
          </a:p>
          <a:p>
            <a:pPr marL="114300" indent="0">
              <a:buNone/>
            </a:pPr>
            <a:endParaRPr lang="en-GB" dirty="0"/>
          </a:p>
          <a:p>
            <a:pPr marL="114300" indent="0">
              <a:buNone/>
            </a:pPr>
            <a:r>
              <a:rPr lang="en-GB" dirty="0"/>
              <a:t>Children are not allowed to talk to each other from the moment the assessments are handed out until they are collected at the end of the test. </a:t>
            </a:r>
          </a:p>
          <a:p>
            <a:pPr marL="114300" indent="0">
              <a:buNone/>
            </a:pPr>
            <a:endParaRPr lang="en-GB" dirty="0"/>
          </a:p>
          <a:p>
            <a:pPr marL="114300" indent="0">
              <a:buNone/>
            </a:pPr>
            <a:r>
              <a:rPr lang="en-GB" dirty="0"/>
              <a:t>After the tests are completed, the papers are sent away to be marked </a:t>
            </a:r>
            <a:r>
              <a:rPr lang="en-GB" dirty="0">
                <a:solidFill>
                  <a:srgbClr val="283593"/>
                </a:solidFill>
              </a:rPr>
              <a:t>externally</a:t>
            </a:r>
            <a:r>
              <a:rPr lang="en-GB" dirty="0"/>
              <a:t>. </a:t>
            </a:r>
          </a:p>
          <a:p>
            <a:pPr marL="114300" indent="0">
              <a:buNone/>
            </a:pPr>
            <a:endParaRPr lang="en-GB" dirty="0"/>
          </a:p>
          <a:p>
            <a:pPr marL="114300" indent="0">
              <a:buNone/>
            </a:pPr>
            <a:r>
              <a:rPr lang="en-GB" dirty="0"/>
              <a:t>The results are then sent to the school in July. </a:t>
            </a:r>
          </a:p>
          <a:p>
            <a:pPr marL="114300" indent="0">
              <a:buNone/>
            </a:pPr>
            <a:endParaRPr lang="en-GB" dirty="0"/>
          </a:p>
          <a:p>
            <a:pPr marL="114300" indent="0">
              <a:buNone/>
            </a:pPr>
            <a:r>
              <a:rPr lang="en-GB" dirty="0"/>
              <a:t>Each test lasts no longer than 60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4</a:t>
            </a:fld>
            <a:endParaRPr lang="en"/>
          </a:p>
        </p:txBody>
      </p:sp>
      <p:pic>
        <p:nvPicPr>
          <p:cNvPr id="5" name="Picture 4" descr="The Academy of Woodlands">
            <a:extLst>
              <a:ext uri="{FF2B5EF4-FFF2-40B4-BE49-F238E27FC236}">
                <a16:creationId xmlns:a16="http://schemas.microsoft.com/office/drawing/2014/main" id="{839ADD38-42B9-479F-8460-49C3DB12FE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400906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0" y="0"/>
            <a:ext cx="6973824" cy="532052"/>
          </a:xfrm>
        </p:spPr>
        <p:txBody>
          <a:bodyPr/>
          <a:lstStyle/>
          <a:p>
            <a:r>
              <a:rPr lang="en-GB" sz="2400" u="sng" dirty="0">
                <a:solidFill>
                  <a:schemeClr val="tx1"/>
                </a:solidFill>
              </a:rPr>
              <a:t>What are the SATs? </a:t>
            </a:r>
            <a:br>
              <a:rPr lang="en-GB" sz="2400" u="sng" dirty="0">
                <a:solidFill>
                  <a:schemeClr val="tx1"/>
                </a:solidFill>
              </a:rPr>
            </a:br>
            <a:r>
              <a:rPr lang="en-GB" sz="2400" u="sng" dirty="0">
                <a:solidFill>
                  <a:schemeClr val="tx1"/>
                </a:solidFill>
              </a:rPr>
              <a:t>What is the purpose?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0" y="936156"/>
            <a:ext cx="7395019" cy="4033589"/>
          </a:xfrm>
        </p:spPr>
        <p:txBody>
          <a:bodyPr/>
          <a:lstStyle/>
          <a:p>
            <a:pPr marL="114300" indent="0">
              <a:buNone/>
            </a:pPr>
            <a:r>
              <a:rPr lang="en-GB" dirty="0"/>
              <a:t>SATs are the Standard Assessment Tests that are given to children at the end of Key Stage 2. </a:t>
            </a:r>
          </a:p>
          <a:p>
            <a:pPr marL="114300" indent="0" fontAlgn="base">
              <a:buNone/>
            </a:pPr>
            <a:endParaRPr lang="en-GB" dirty="0"/>
          </a:p>
          <a:p>
            <a:pPr marL="114300" indent="0" fontAlgn="base">
              <a:buNone/>
            </a:pPr>
            <a:r>
              <a:rPr lang="en-GB" dirty="0"/>
              <a:t>Taken at the end of KS1 (Year 2) and KS2 (Year 6) in May every year.</a:t>
            </a:r>
          </a:p>
          <a:p>
            <a:pPr marL="114300" indent="0" fontAlgn="base">
              <a:buNone/>
            </a:pPr>
            <a:endParaRPr lang="en-GB" dirty="0"/>
          </a:p>
          <a:p>
            <a:pPr marL="114300" indent="0" fontAlgn="base">
              <a:buNone/>
            </a:pPr>
            <a:r>
              <a:rPr lang="en-GB" dirty="0"/>
              <a:t>They assess children against the age-related expectations as set out by the National Curriculum. </a:t>
            </a:r>
          </a:p>
          <a:p>
            <a:pPr marL="114300" indent="0" fontAlgn="base">
              <a:buNone/>
            </a:pPr>
            <a:endParaRPr lang="en-GB" dirty="0"/>
          </a:p>
          <a:p>
            <a:pPr marL="114300" indent="0" fontAlgn="base">
              <a:buNone/>
            </a:pPr>
            <a:r>
              <a:rPr lang="en-GB" dirty="0"/>
              <a:t>For children, the SATs are used to form target grades in secondary school.</a:t>
            </a:r>
          </a:p>
          <a:p>
            <a:pPr marL="114300" indent="0" fontAlgn="base">
              <a:buNone/>
            </a:pPr>
            <a:r>
              <a:rPr lang="en-GB" dirty="0"/>
              <a:t> </a:t>
            </a:r>
          </a:p>
          <a:p>
            <a:pPr marL="114300" indent="0" fontAlgn="base">
              <a:buNone/>
            </a:pPr>
            <a:r>
              <a:rPr lang="en-GB" dirty="0"/>
              <a:t>For schools, the SATs are used as one factor – amongst many – to show the progress the children have made over the course of KS2. </a:t>
            </a:r>
          </a:p>
          <a:p>
            <a:pPr marL="114300" indent="0">
              <a:buNone/>
            </a:pPr>
            <a:endParaRPr lang="en-GB" dirty="0"/>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600" b="0" i="0" u="none" strike="noStrike" kern="0" cap="none" spc="0" normalizeH="0" baseline="0" noProof="0" dirty="0">
                <a:ln>
                  <a:noFill/>
                </a:ln>
                <a:solidFill>
                  <a:srgbClr val="000000"/>
                </a:solidFill>
                <a:effectLst/>
                <a:uLnTx/>
                <a:uFillTx/>
                <a:latin typeface="+mj-lt"/>
                <a:sym typeface="Nunito"/>
              </a:rPr>
              <a:t>Writing is assessed using evidence collected throughout Year 6. There is no Year 6 SATs writing test.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5</a:t>
            </a:fld>
            <a:endParaRPr lang="en"/>
          </a:p>
        </p:txBody>
      </p:sp>
      <p:pic>
        <p:nvPicPr>
          <p:cNvPr id="5" name="Picture 4" descr="The Academy of Woodlands">
            <a:extLst>
              <a:ext uri="{FF2B5EF4-FFF2-40B4-BE49-F238E27FC236}">
                <a16:creationId xmlns:a16="http://schemas.microsoft.com/office/drawing/2014/main" id="{2CC5D3EF-D83A-4838-AFBF-9B8256B3D1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4072899"/>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6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fade">
                                      <p:cBhvr>
                                        <p:cTn id="3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a:xfrm>
            <a:off x="164021" y="0"/>
            <a:ext cx="1708486" cy="532052"/>
          </a:xfrm>
        </p:spPr>
        <p:txBody>
          <a:bodyPr/>
          <a:lstStyle/>
          <a:p>
            <a:r>
              <a:rPr lang="en-GB" sz="2400" u="sng" dirty="0">
                <a:solidFill>
                  <a:schemeClr val="tx1"/>
                </a:solidFill>
              </a:rPr>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a:xfrm>
            <a:off x="11091" y="426382"/>
            <a:ext cx="8520600" cy="2296506"/>
          </a:xfrm>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6</a:t>
            </a:fld>
            <a:endParaRPr lang="en"/>
          </a:p>
        </p:txBody>
      </p:sp>
      <p:pic>
        <p:nvPicPr>
          <p:cNvPr id="5" name="Picture 4" descr="The Academy of Woodlands">
            <a:extLst>
              <a:ext uri="{FF2B5EF4-FFF2-40B4-BE49-F238E27FC236}">
                <a16:creationId xmlns:a16="http://schemas.microsoft.com/office/drawing/2014/main" id="{8CFA2117-A7DC-40A0-8A70-958F3385D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5525" y="3703978"/>
            <a:ext cx="866775" cy="10477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A63A4D2-9981-4292-B8AF-6112934499DA}"/>
              </a:ext>
            </a:extLst>
          </p:cNvPr>
          <p:cNvPicPr>
            <a:picLocks noChangeAspect="1"/>
          </p:cNvPicPr>
          <p:nvPr/>
        </p:nvPicPr>
        <p:blipFill>
          <a:blip r:embed="rId4"/>
          <a:stretch>
            <a:fillRect/>
          </a:stretch>
        </p:blipFill>
        <p:spPr>
          <a:xfrm>
            <a:off x="1018264" y="2897707"/>
            <a:ext cx="6185832" cy="2050692"/>
          </a:xfrm>
          <a:prstGeom prst="rect">
            <a:avLst/>
          </a:prstGeom>
        </p:spPr>
      </p:pic>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sz="2400" u="sng" dirty="0">
                <a:solidFill>
                  <a:schemeClr val="tx1"/>
                </a:solidFill>
              </a:rPr>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a:xfrm>
            <a:off x="164021" y="660533"/>
            <a:ext cx="6832812" cy="3829573"/>
          </a:xfrm>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7</a:t>
            </a:fld>
            <a:endParaRPr lang="en"/>
          </a:p>
        </p:txBody>
      </p:sp>
      <p:pic>
        <p:nvPicPr>
          <p:cNvPr id="5" name="Picture 4" descr="The Academy of Woodlands">
            <a:extLst>
              <a:ext uri="{FF2B5EF4-FFF2-40B4-BE49-F238E27FC236}">
                <a16:creationId xmlns:a16="http://schemas.microsoft.com/office/drawing/2014/main" id="{18F29639-5D6A-43AE-A079-18AABF20F4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391875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27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sz="2000" u="sng" dirty="0">
                <a:solidFill>
                  <a:schemeClr val="tx1"/>
                </a:solidFill>
              </a:rPr>
              <a:t>Grammar, Punctuation and Spelling: Monday 13</a:t>
            </a:r>
            <a:r>
              <a:rPr lang="en-GB" sz="2000" u="sng" baseline="30000" dirty="0">
                <a:solidFill>
                  <a:schemeClr val="tx1"/>
                </a:solidFill>
              </a:rPr>
              <a:t>th</a:t>
            </a:r>
            <a:r>
              <a:rPr lang="en-GB" sz="2000" u="sng" dirty="0">
                <a:solidFill>
                  <a:schemeClr val="tx1"/>
                </a:solidFill>
              </a:rPr>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a:xfrm>
            <a:off x="311700" y="739302"/>
            <a:ext cx="6808428" cy="3829573"/>
          </a:xfrm>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8</a:t>
            </a:fld>
            <a:endParaRPr lang="en"/>
          </a:p>
        </p:txBody>
      </p:sp>
      <p:pic>
        <p:nvPicPr>
          <p:cNvPr id="5" name="Picture 4" descr="The Academy of Woodlands">
            <a:extLst>
              <a:ext uri="{FF2B5EF4-FFF2-40B4-BE49-F238E27FC236}">
                <a16:creationId xmlns:a16="http://schemas.microsoft.com/office/drawing/2014/main" id="{CF56600E-53ED-42EC-A331-09614216A3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381226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a:xfrm>
            <a:off x="164021" y="116129"/>
            <a:ext cx="5524582" cy="437710"/>
          </a:xfrm>
        </p:spPr>
        <p:txBody>
          <a:bodyPr/>
          <a:lstStyle/>
          <a:p>
            <a:r>
              <a:rPr lang="en-GB" u="sng" dirty="0">
                <a:solidFill>
                  <a:schemeClr val="tx1"/>
                </a:solidFill>
              </a:rPr>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0" y="334985"/>
            <a:ext cx="8520600" cy="2396024"/>
          </a:xfrm>
        </p:spPr>
        <p:txBody>
          <a:bodyPr/>
          <a:lstStyle/>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descr="The Academy of Woodlands">
            <a:extLst>
              <a:ext uri="{FF2B5EF4-FFF2-40B4-BE49-F238E27FC236}">
                <a16:creationId xmlns:a16="http://schemas.microsoft.com/office/drawing/2014/main" id="{0FC0B3DC-EE9A-43B3-A1C4-6F9F7D63FD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161" y="4006789"/>
            <a:ext cx="866775" cy="10477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6ECF656-C3AF-47C3-9059-721A6706F402}"/>
              </a:ext>
            </a:extLst>
          </p:cNvPr>
          <p:cNvPicPr>
            <a:picLocks noChangeAspect="1"/>
          </p:cNvPicPr>
          <p:nvPr/>
        </p:nvPicPr>
        <p:blipFill>
          <a:blip r:embed="rId4"/>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44BB7E9-8E34-436F-AA29-A0BEFE8EE39E}"/>
              </a:ext>
            </a:extLst>
          </p:cNvPr>
          <p:cNvPicPr>
            <a:picLocks noChangeAspect="1"/>
          </p:cNvPicPr>
          <p:nvPr/>
        </p:nvPicPr>
        <p:blipFill>
          <a:blip r:embed="rId5"/>
          <a:stretch>
            <a:fillRect/>
          </a:stretch>
        </p:blipFill>
        <p:spPr>
          <a:xfrm>
            <a:off x="4932265" y="539021"/>
            <a:ext cx="4211735" cy="1713248"/>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BA256032-B0BC-4E9D-B38E-C47C0E60BB85}"/>
              </a:ext>
            </a:extLst>
          </p:cNvPr>
          <p:cNvPicPr>
            <a:picLocks noChangeAspect="1"/>
          </p:cNvPicPr>
          <p:nvPr/>
        </p:nvPicPr>
        <p:blipFill>
          <a:blip r:embed="rId6"/>
          <a:stretch>
            <a:fillRect/>
          </a:stretch>
        </p:blipFill>
        <p:spPr>
          <a:xfrm>
            <a:off x="4356191" y="2353494"/>
            <a:ext cx="4787809" cy="1178223"/>
          </a:xfrm>
          <a:prstGeom prst="rect">
            <a:avLst/>
          </a:prstGeom>
          <a:effectLst>
            <a:outerShdw blurRad="50800" dist="38100" dir="2700000" algn="tl" rotWithShape="0">
              <a:prstClr val="black">
                <a:alpha val="40000"/>
              </a:prstClr>
            </a:outerShdw>
          </a:effectLst>
        </p:spPr>
      </p:pic>
      <p:grpSp>
        <p:nvGrpSpPr>
          <p:cNvPr id="16" name="Group 15">
            <a:extLst>
              <a:ext uri="{FF2B5EF4-FFF2-40B4-BE49-F238E27FC236}">
                <a16:creationId xmlns:a16="http://schemas.microsoft.com/office/drawing/2014/main" id="{5857AE20-BD65-4DB9-88B6-C8C0C31148A5}"/>
              </a:ext>
            </a:extLst>
          </p:cNvPr>
          <p:cNvGrpSpPr/>
          <p:nvPr/>
        </p:nvGrpSpPr>
        <p:grpSpPr>
          <a:xfrm>
            <a:off x="1509372" y="2243582"/>
            <a:ext cx="4568102" cy="2745036"/>
            <a:chOff x="1291522" y="2252181"/>
            <a:chExt cx="4568102" cy="2745036"/>
          </a:xfrm>
        </p:grpSpPr>
        <p:sp>
          <p:nvSpPr>
            <p:cNvPr id="17" name="Text Placeholder 2">
              <a:extLst>
                <a:ext uri="{FF2B5EF4-FFF2-40B4-BE49-F238E27FC236}">
                  <a16:creationId xmlns:a16="http://schemas.microsoft.com/office/drawing/2014/main" id="{3613DA5A-C7F6-47BC-8A83-6E926A523028}"/>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18" name="Text Placeholder 2">
              <a:extLst>
                <a:ext uri="{FF2B5EF4-FFF2-40B4-BE49-F238E27FC236}">
                  <a16:creationId xmlns:a16="http://schemas.microsoft.com/office/drawing/2014/main" id="{6747F186-7849-4999-AE92-57B5EA71D43D}"/>
                </a:ext>
              </a:extLst>
            </p:cNvPr>
            <p:cNvSpPr txBox="1">
              <a:spLocks/>
            </p:cNvSpPr>
            <p:nvPr/>
          </p:nvSpPr>
          <p:spPr>
            <a:xfrm>
              <a:off x="4223138" y="284083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9" name="Text Placeholder 2">
              <a:extLst>
                <a:ext uri="{FF2B5EF4-FFF2-40B4-BE49-F238E27FC236}">
                  <a16:creationId xmlns:a16="http://schemas.microsoft.com/office/drawing/2014/main" id="{374A4911-B6AD-4E79-9879-4FE3F4209EE8}"/>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500"/>
                                        <p:tgtEl>
                                          <p:spTgt spid="3">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500"/>
                                        <p:tgtEl>
                                          <p:spTgt spid="3">
                                            <p:txEl>
                                              <p:pRg st="8" end="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u="sng" dirty="0">
                <a:solidFill>
                  <a:schemeClr val="tx1"/>
                </a:solidFill>
              </a:rPr>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pic>
        <p:nvPicPr>
          <p:cNvPr id="7" name="Picture 4" descr="The Academy of Woodlands">
            <a:extLst>
              <a:ext uri="{FF2B5EF4-FFF2-40B4-BE49-F238E27FC236}">
                <a16:creationId xmlns:a16="http://schemas.microsoft.com/office/drawing/2014/main" id="{1B2296DC-CBFB-4263-8B08-E892CFBAFF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98781" y="400906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sz="2000" u="sng" dirty="0">
                <a:solidFill>
                  <a:schemeClr val="tx1"/>
                </a:solidFill>
              </a:rPr>
              <a:t>Reading: Tuesday 14</a:t>
            </a:r>
            <a:r>
              <a:rPr lang="en-GB" sz="2000" u="sng" baseline="30000" dirty="0">
                <a:solidFill>
                  <a:schemeClr val="tx1"/>
                </a:solidFill>
              </a:rPr>
              <a:t>th</a:t>
            </a:r>
            <a:r>
              <a:rPr lang="en-GB" sz="2000" u="sng" dirty="0">
                <a:solidFill>
                  <a:schemeClr val="tx1"/>
                </a:solidFill>
              </a:rPr>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164021" y="737835"/>
            <a:ext cx="8520600" cy="3829573"/>
          </a:xfrm>
        </p:spPr>
        <p:txBody>
          <a:bodyPr/>
          <a:lstStyle/>
          <a:p>
            <a:pPr marL="114300" indent="0">
              <a:buNone/>
            </a:pPr>
            <a:r>
              <a:rPr lang="en-GB" sz="1400" dirty="0"/>
              <a:t>There is one reading test that lasts for </a:t>
            </a:r>
            <a:r>
              <a:rPr lang="en-GB" sz="1400" dirty="0">
                <a:solidFill>
                  <a:srgbClr val="283593"/>
                </a:solidFill>
              </a:rPr>
              <a:t>60 minutes</a:t>
            </a:r>
            <a:r>
              <a:rPr lang="en-GB" sz="1400" dirty="0"/>
              <a:t>. </a:t>
            </a:r>
          </a:p>
          <a:p>
            <a:pPr marL="114300" indent="0">
              <a:buNone/>
            </a:pPr>
            <a:r>
              <a:rPr lang="en-GB" sz="1400" dirty="0"/>
              <a:t>There are three different set texts for children to read. These could be any combination of </a:t>
            </a:r>
            <a:r>
              <a:rPr lang="en-GB" sz="1400" dirty="0">
                <a:solidFill>
                  <a:srgbClr val="283593"/>
                </a:solidFill>
              </a:rPr>
              <a:t>non-fiction, fiction and/ or poetry</a:t>
            </a:r>
            <a:r>
              <a:rPr lang="en-GB" sz="1400" dirty="0"/>
              <a:t>. </a:t>
            </a:r>
          </a:p>
          <a:p>
            <a:pPr marL="114300" indent="0">
              <a:buNone/>
            </a:pPr>
            <a:endParaRPr lang="en-GB" sz="1400" dirty="0"/>
          </a:p>
          <a:p>
            <a:pPr marL="114300" indent="0">
              <a:buNone/>
            </a:pPr>
            <a:r>
              <a:rPr lang="en-GB" sz="1400"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a:t>
            </a:r>
          </a:p>
          <a:p>
            <a:r>
              <a:rPr lang="en-GB" sz="1400" dirty="0">
                <a:solidFill>
                  <a:srgbClr val="283593"/>
                </a:solidFill>
              </a:rPr>
              <a:t>Summarise main ideas </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5" name="Picture 4" descr="The Academy of Woodlands">
            <a:extLst>
              <a:ext uri="{FF2B5EF4-FFF2-40B4-BE49-F238E27FC236}">
                <a16:creationId xmlns:a16="http://schemas.microsoft.com/office/drawing/2014/main" id="{03A73301-D1A8-48F3-B268-80D6AF08D2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4383" y="4009067"/>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0" y="0"/>
            <a:ext cx="8520600" cy="434776"/>
          </a:xfrm>
        </p:spPr>
        <p:txBody>
          <a:bodyPr/>
          <a:lstStyle/>
          <a:p>
            <a:r>
              <a:rPr lang="en-GB" u="sng" dirty="0">
                <a:solidFill>
                  <a:schemeClr val="tx1"/>
                </a:solidFill>
              </a:rPr>
              <a:t>Reading</a:t>
            </a:r>
            <a:r>
              <a:rPr lang="en-GB" dirty="0"/>
              <a:t>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8143" y="360347"/>
            <a:ext cx="8520601" cy="662957"/>
          </a:xfrm>
        </p:spPr>
        <p:txBody>
          <a:bodyPr/>
          <a:lstStyle/>
          <a:p>
            <a:pPr marL="114300" indent="0">
              <a:buNone/>
            </a:pPr>
            <a:r>
              <a:rPr lang="en-GB" dirty="0"/>
              <a:t>The reading SATs paper requires a range of answer styles.</a:t>
            </a:r>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95930" y="1023833"/>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762512" y="2676924"/>
            <a:ext cx="3449035" cy="2139912"/>
          </a:xfrm>
          <a:prstGeom prst="rect">
            <a:avLst/>
          </a:prstGeom>
          <a:effectLst>
            <a:outerShdw blurRad="50800" dist="38100" dir="2700000" algn="tl" rotWithShape="0">
              <a:prstClr val="black">
                <a:alpha val="40000"/>
              </a:prstClr>
            </a:outerShdw>
          </a:effectLst>
        </p:spPr>
      </p:pic>
      <p:pic>
        <p:nvPicPr>
          <p:cNvPr id="8" name="Picture 4" descr="The Academy of Woodlands">
            <a:extLst>
              <a:ext uri="{FF2B5EF4-FFF2-40B4-BE49-F238E27FC236}">
                <a16:creationId xmlns:a16="http://schemas.microsoft.com/office/drawing/2014/main" id="{9830D473-F996-4955-9CC9-CF1FF22C19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39753" y="4009067"/>
            <a:ext cx="866775" cy="10477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D71AEC55-0012-43DA-A392-53A3B7F06047}"/>
              </a:ext>
            </a:extLst>
          </p:cNvPr>
          <p:cNvPicPr>
            <a:picLocks noChangeAspect="1"/>
          </p:cNvPicPr>
          <p:nvPr/>
        </p:nvPicPr>
        <p:blipFill>
          <a:blip r:embed="rId6"/>
          <a:stretch>
            <a:fillRect/>
          </a:stretch>
        </p:blipFill>
        <p:spPr>
          <a:xfrm>
            <a:off x="5451093" y="38325"/>
            <a:ext cx="3624242" cy="217350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E5C9CDC-1630-4CFF-8719-7E143328665C}"/>
              </a:ext>
            </a:extLst>
          </p:cNvPr>
          <p:cNvPicPr>
            <a:picLocks noChangeAspect="1"/>
          </p:cNvPicPr>
          <p:nvPr/>
        </p:nvPicPr>
        <p:blipFill>
          <a:blip r:embed="rId7"/>
          <a:stretch>
            <a:fillRect/>
          </a:stretch>
        </p:blipFill>
        <p:spPr>
          <a:xfrm>
            <a:off x="4260300" y="2232012"/>
            <a:ext cx="3526155" cy="287316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u="sng" dirty="0">
                <a:solidFill>
                  <a:schemeClr val="tx1"/>
                </a:solidFill>
              </a:rPr>
              <a:t>Maths: Wednesday 15</a:t>
            </a:r>
            <a:r>
              <a:rPr lang="en-GB" u="sng" baseline="30000" dirty="0">
                <a:solidFill>
                  <a:schemeClr val="tx1"/>
                </a:solidFill>
              </a:rPr>
              <a:t>th</a:t>
            </a:r>
            <a:r>
              <a:rPr lang="en-GB" u="sng" dirty="0">
                <a:solidFill>
                  <a:schemeClr val="tx1"/>
                </a:solidFill>
              </a:rPr>
              <a:t> May and Thursday 16</a:t>
            </a:r>
            <a:r>
              <a:rPr lang="en-GB" u="sng" baseline="30000" dirty="0">
                <a:solidFill>
                  <a:schemeClr val="tx1"/>
                </a:solidFill>
              </a:rPr>
              <a:t>th</a:t>
            </a:r>
            <a:r>
              <a:rPr lang="en-GB" u="sng" dirty="0">
                <a:solidFill>
                  <a:schemeClr val="tx1"/>
                </a:solidFill>
              </a:rPr>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descr="The Academy of Woodlands">
            <a:extLst>
              <a:ext uri="{FF2B5EF4-FFF2-40B4-BE49-F238E27FC236}">
                <a16:creationId xmlns:a16="http://schemas.microsoft.com/office/drawing/2014/main" id="{C4BBBBC0-E39E-4F9F-9293-B512B95F61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4383" y="3888500"/>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852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a:xfrm>
            <a:off x="0" y="108364"/>
            <a:ext cx="8520600" cy="434776"/>
          </a:xfrm>
        </p:spPr>
        <p:txBody>
          <a:bodyPr/>
          <a:lstStyle/>
          <a:p>
            <a:r>
              <a:rPr lang="en-GB" u="sng" dirty="0">
                <a:solidFill>
                  <a:schemeClr val="tx1"/>
                </a:solidFill>
              </a:rPr>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48142" y="583888"/>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7" name="Picture 4" descr="The Academy of Woodlands">
            <a:extLst>
              <a:ext uri="{FF2B5EF4-FFF2-40B4-BE49-F238E27FC236}">
                <a16:creationId xmlns:a16="http://schemas.microsoft.com/office/drawing/2014/main" id="{0607941C-F226-4317-9DF7-2E9469095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42" y="3984881"/>
            <a:ext cx="866775" cy="10477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FBB8FA6-5426-4C19-A5C2-5F49D0CC1971}"/>
              </a:ext>
            </a:extLst>
          </p:cNvPr>
          <p:cNvPicPr>
            <a:picLocks noChangeAspect="1"/>
          </p:cNvPicPr>
          <p:nvPr/>
        </p:nvPicPr>
        <p:blipFill>
          <a:blip r:embed="rId4"/>
          <a:stretch>
            <a:fillRect/>
          </a:stretch>
        </p:blipFill>
        <p:spPr>
          <a:xfrm>
            <a:off x="5207907" y="1802166"/>
            <a:ext cx="3788041"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70E05D6-73BF-45E7-8D9F-5BECDFA96836}"/>
              </a:ext>
            </a:extLst>
          </p:cNvPr>
          <p:cNvPicPr>
            <a:picLocks noChangeAspect="1"/>
          </p:cNvPicPr>
          <p:nvPr/>
        </p:nvPicPr>
        <p:blipFill>
          <a:blip r:embed="rId5"/>
          <a:stretch>
            <a:fillRect/>
          </a:stretch>
        </p:blipFill>
        <p:spPr>
          <a:xfrm>
            <a:off x="5207907" y="3428014"/>
            <a:ext cx="3813251" cy="1628803"/>
          </a:xfrm>
          <a:prstGeom prst="rect">
            <a:avLst/>
          </a:prstGeom>
          <a:effectLst>
            <a:outerShdw blurRad="50800" dist="38100" dir="2700000" algn="tl" rotWithShape="0">
              <a:prstClr val="black">
                <a:alpha val="40000"/>
              </a:prstClr>
            </a:outerShdw>
          </a:effectLst>
        </p:spPr>
      </p:pic>
      <p:grpSp>
        <p:nvGrpSpPr>
          <p:cNvPr id="11" name="Group 10">
            <a:extLst>
              <a:ext uri="{FF2B5EF4-FFF2-40B4-BE49-F238E27FC236}">
                <a16:creationId xmlns:a16="http://schemas.microsoft.com/office/drawing/2014/main" id="{5F2E952B-B160-4B28-B879-2D3A34E5DFD3}"/>
              </a:ext>
            </a:extLst>
          </p:cNvPr>
          <p:cNvGrpSpPr/>
          <p:nvPr/>
        </p:nvGrpSpPr>
        <p:grpSpPr>
          <a:xfrm>
            <a:off x="5711748" y="3984881"/>
            <a:ext cx="2709388" cy="880272"/>
            <a:chOff x="1034624" y="1730945"/>
            <a:chExt cx="2709388" cy="880272"/>
          </a:xfrm>
        </p:grpSpPr>
        <p:sp>
          <p:nvSpPr>
            <p:cNvPr id="12" name="Text Placeholder 2">
              <a:extLst>
                <a:ext uri="{FF2B5EF4-FFF2-40B4-BE49-F238E27FC236}">
                  <a16:creationId xmlns:a16="http://schemas.microsoft.com/office/drawing/2014/main" id="{DD030756-B851-4843-BC50-A26FD02B19D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13" name="TextBox 12">
              <a:extLst>
                <a:ext uri="{FF2B5EF4-FFF2-40B4-BE49-F238E27FC236}">
                  <a16:creationId xmlns:a16="http://schemas.microsoft.com/office/drawing/2014/main" id="{84B0107B-2752-43AD-8E35-E7A36CFCE28B}"/>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14" name="Group 13">
            <a:extLst>
              <a:ext uri="{FF2B5EF4-FFF2-40B4-BE49-F238E27FC236}">
                <a16:creationId xmlns:a16="http://schemas.microsoft.com/office/drawing/2014/main" id="{D45998CD-9118-4FFA-A32D-2FCB4F524FA7}"/>
              </a:ext>
            </a:extLst>
          </p:cNvPr>
          <p:cNvGrpSpPr/>
          <p:nvPr/>
        </p:nvGrpSpPr>
        <p:grpSpPr>
          <a:xfrm>
            <a:off x="5613513" y="2214546"/>
            <a:ext cx="2780048" cy="1199275"/>
            <a:chOff x="5082006" y="3429792"/>
            <a:chExt cx="2780048" cy="1199275"/>
          </a:xfrm>
        </p:grpSpPr>
        <mc:AlternateContent xmlns:mc="http://schemas.openxmlformats.org/markup-compatibility/2006" xmlns:a14="http://schemas.microsoft.com/office/drawing/2010/main">
          <mc:Choice Requires="a14">
            <p:sp>
              <p:nvSpPr>
                <p:cNvPr id="15" name="Text Placeholder 2">
                  <a:extLst>
                    <a:ext uri="{FF2B5EF4-FFF2-40B4-BE49-F238E27FC236}">
                      <a16:creationId xmlns:a16="http://schemas.microsoft.com/office/drawing/2014/main" id="{F6000B8C-CAF9-4289-AC50-FD612AF05B5C}"/>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A744442C-8BC0-4BE2-B45A-5D2AFD0C95AE}"/>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pic>
        <p:nvPicPr>
          <p:cNvPr id="17" name="Picture 16">
            <a:extLst>
              <a:ext uri="{FF2B5EF4-FFF2-40B4-BE49-F238E27FC236}">
                <a16:creationId xmlns:a16="http://schemas.microsoft.com/office/drawing/2014/main" id="{339FC395-677D-480B-A842-1C4C972E78BB}"/>
              </a:ext>
            </a:extLst>
          </p:cNvPr>
          <p:cNvPicPr>
            <a:picLocks noChangeAspect="1"/>
          </p:cNvPicPr>
          <p:nvPr/>
        </p:nvPicPr>
        <p:blipFill>
          <a:blip r:embed="rId9"/>
          <a:stretch>
            <a:fillRect/>
          </a:stretch>
        </p:blipFill>
        <p:spPr>
          <a:xfrm>
            <a:off x="334359" y="2060368"/>
            <a:ext cx="3788041" cy="1786099"/>
          </a:xfrm>
          <a:prstGeom prst="rect">
            <a:avLst/>
          </a:prstGeom>
          <a:effectLst>
            <a:outerShdw blurRad="50800" dist="38100" dir="2700000" algn="tl" rotWithShape="0">
              <a:prstClr val="black">
                <a:alpha val="40000"/>
              </a:prstClr>
            </a:outerShdw>
          </a:effectLst>
        </p:spPr>
      </p:pic>
      <p:sp>
        <p:nvSpPr>
          <p:cNvPr id="19" name="TextBox 18">
            <a:extLst>
              <a:ext uri="{FF2B5EF4-FFF2-40B4-BE49-F238E27FC236}">
                <a16:creationId xmlns:a16="http://schemas.microsoft.com/office/drawing/2014/main" id="{DF59D599-6C1A-4FE6-BD31-16EE139E7D54}"/>
              </a:ext>
            </a:extLst>
          </p:cNvPr>
          <p:cNvSpPr txBox="1"/>
          <p:nvPr/>
        </p:nvSpPr>
        <p:spPr>
          <a:xfrm>
            <a:off x="1674937" y="3873083"/>
            <a:ext cx="1106887" cy="369332"/>
          </a:xfrm>
          <a:prstGeom prst="rect">
            <a:avLst/>
          </a:prstGeom>
          <a:noFill/>
        </p:spPr>
        <p:txBody>
          <a:bodyPr wrap="square">
            <a:spAutoFit/>
          </a:bodyPr>
          <a:lstStyle/>
          <a:p>
            <a:r>
              <a:rPr lang="en-GB" dirty="0"/>
              <a:t>2 Marks</a:t>
            </a:r>
          </a:p>
        </p:txBody>
      </p:sp>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15</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16</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5" name="Picture 4" descr="The Academy of Woodlands">
            <a:extLst>
              <a:ext uri="{FF2B5EF4-FFF2-40B4-BE49-F238E27FC236}">
                <a16:creationId xmlns:a16="http://schemas.microsoft.com/office/drawing/2014/main" id="{47310C18-93B4-48A8-A208-E4423BC1C6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3863803"/>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216816" y="3906768"/>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268070" y="969383"/>
            <a:ext cx="2685774" cy="2503172"/>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a:xfrm>
            <a:off x="0" y="23072"/>
            <a:ext cx="8520600" cy="434776"/>
          </a:xfrm>
        </p:spPr>
        <p:txBody>
          <a:bodyPr/>
          <a:lstStyle/>
          <a:p>
            <a:r>
              <a:rPr lang="en-GB" u="sng" dirty="0">
                <a:solidFill>
                  <a:schemeClr val="tx1"/>
                </a:solidFill>
              </a:rPr>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50880" y="396778"/>
            <a:ext cx="2144401"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16</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824791" y="3315088"/>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2843853" y="4529420"/>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pic>
        <p:nvPicPr>
          <p:cNvPr id="10" name="Picture 4" descr="The Academy of Woodlands">
            <a:extLst>
              <a:ext uri="{FF2B5EF4-FFF2-40B4-BE49-F238E27FC236}">
                <a16:creationId xmlns:a16="http://schemas.microsoft.com/office/drawing/2014/main" id="{FAD6996E-F426-4F0B-A389-047EDDC7ED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7225" y="3905204"/>
            <a:ext cx="866775" cy="10477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BE06F74-6F45-4324-8134-F864A8975C94}"/>
              </a:ext>
            </a:extLst>
          </p:cNvPr>
          <p:cNvPicPr>
            <a:picLocks noChangeAspect="1"/>
          </p:cNvPicPr>
          <p:nvPr/>
        </p:nvPicPr>
        <p:blipFill>
          <a:blip r:embed="rId6"/>
          <a:stretch>
            <a:fillRect/>
          </a:stretch>
        </p:blipFill>
        <p:spPr>
          <a:xfrm>
            <a:off x="3900581" y="164086"/>
            <a:ext cx="3651558" cy="212157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3258D87-C639-49DF-B6BD-59865D1B16CF}"/>
              </a:ext>
            </a:extLst>
          </p:cNvPr>
          <p:cNvPicPr>
            <a:picLocks noChangeAspect="1"/>
          </p:cNvPicPr>
          <p:nvPr/>
        </p:nvPicPr>
        <p:blipFill>
          <a:blip r:embed="rId7"/>
          <a:stretch>
            <a:fillRect/>
          </a:stretch>
        </p:blipFill>
        <p:spPr>
          <a:xfrm>
            <a:off x="4668480" y="2484722"/>
            <a:ext cx="3219744" cy="257209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a:xfrm>
            <a:off x="0" y="22985"/>
            <a:ext cx="8520600" cy="434776"/>
          </a:xfrm>
        </p:spPr>
        <p:txBody>
          <a:bodyPr/>
          <a:lstStyle/>
          <a:p>
            <a:r>
              <a:rPr lang="en-GB" sz="2000" u="sng" dirty="0">
                <a:solidFill>
                  <a:schemeClr val="tx1"/>
                </a:solidFill>
              </a:rPr>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0" y="642026"/>
            <a:ext cx="7083552" cy="4112854"/>
          </a:xfrm>
        </p:spPr>
        <p:txBody>
          <a:bodyPr/>
          <a:lstStyle/>
          <a:p>
            <a:pPr marL="114300" indent="0">
              <a:buNone/>
            </a:pPr>
            <a:r>
              <a:rPr lang="en-GB" dirty="0"/>
              <a:t>Give them as much encouragement and support as you can (but we don’t need to tell you that)!</a:t>
            </a:r>
          </a:p>
          <a:p>
            <a:pPr marL="114300" indent="0">
              <a:buNone/>
            </a:pPr>
            <a:endParaRPr lang="en-GB" dirty="0"/>
          </a:p>
          <a:p>
            <a:pPr marL="114300" indent="0">
              <a:buNone/>
            </a:pPr>
            <a:r>
              <a:rPr lang="en-GB" dirty="0"/>
              <a:t>Tips:</a:t>
            </a:r>
          </a:p>
          <a:p>
            <a:r>
              <a:rPr lang="en-GB" dirty="0"/>
              <a:t>Talk to your child’s class teacher if you have any concerns rather than worry your child.</a:t>
            </a:r>
          </a:p>
          <a:p>
            <a:r>
              <a:rPr lang="en-GB" dirty="0"/>
              <a:t>Encourage your child to talk to their teacher or a trusted adult (including yourself) about their worries. </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a:p>
            <a:r>
              <a:rPr lang="en-GB" dirty="0"/>
              <a:t>Please ensure children arrive to school on time.</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Picture 4" descr="The Academy of Woodlands">
            <a:extLst>
              <a:ext uri="{FF2B5EF4-FFF2-40B4-BE49-F238E27FC236}">
                <a16:creationId xmlns:a16="http://schemas.microsoft.com/office/drawing/2014/main" id="{317E21C4-BA00-477C-8C52-81C841F038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3938541"/>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a:xfrm>
            <a:off x="0" y="22985"/>
            <a:ext cx="8520600" cy="434776"/>
          </a:xfrm>
        </p:spPr>
        <p:txBody>
          <a:bodyPr/>
          <a:lstStyle/>
          <a:p>
            <a:r>
              <a:rPr lang="en-GB" sz="2000" u="sng" dirty="0">
                <a:solidFill>
                  <a:schemeClr val="tx1"/>
                </a:solidFill>
              </a:rPr>
              <a:t>How we will support your child at school:</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122842" y="570597"/>
            <a:ext cx="7083552" cy="4112854"/>
          </a:xfrm>
        </p:spPr>
        <p:txBody>
          <a:bodyPr/>
          <a:lstStyle/>
          <a:p>
            <a:pPr marL="114300" indent="0">
              <a:buNone/>
            </a:pPr>
            <a:r>
              <a:rPr lang="en-GB" dirty="0"/>
              <a:t>Breakfast will be available from 8am during SATs week. </a:t>
            </a:r>
          </a:p>
          <a:p>
            <a:pPr marL="114300" indent="0">
              <a:buNone/>
            </a:pPr>
            <a:endParaRPr lang="en-GB" dirty="0"/>
          </a:p>
          <a:p>
            <a:pPr marL="114300" indent="0">
              <a:buNone/>
            </a:pPr>
            <a:r>
              <a:rPr lang="en-GB" dirty="0"/>
              <a:t>A more relaxed, practical curriculum in the afternoons. </a:t>
            </a:r>
          </a:p>
          <a:p>
            <a:pPr marL="114300" indent="0">
              <a:buNone/>
            </a:pPr>
            <a:endParaRPr lang="en-GB" dirty="0"/>
          </a:p>
          <a:p>
            <a:pPr marL="114300" indent="0">
              <a:buNone/>
            </a:pPr>
            <a:r>
              <a:rPr lang="en-GB" dirty="0"/>
              <a:t>Children will always be encouraged to try their best! </a:t>
            </a:r>
          </a:p>
          <a:p>
            <a:pPr marL="114300" indent="0">
              <a:buNone/>
            </a:pPr>
            <a:endParaRPr lang="en-GB" dirty="0"/>
          </a:p>
          <a:p>
            <a:pPr marL="114300" indent="0">
              <a:buNone/>
            </a:pPr>
            <a:r>
              <a:rPr lang="en-GB" dirty="0"/>
              <a:t>We are always available to speak to </a:t>
            </a:r>
            <a:r>
              <a:rPr lang="en-GB" dirty="0">
                <a:sym typeface="Wingdings" panose="05000000000000000000" pitchFamily="2" charset="2"/>
              </a:rPr>
              <a:t> </a:t>
            </a:r>
          </a:p>
          <a:p>
            <a:pPr marL="114300" indent="0">
              <a:buNone/>
            </a:pPr>
            <a:endParaRPr lang="en-GB" dirty="0">
              <a:sym typeface="Wingdings" panose="05000000000000000000" pitchFamily="2" charset="2"/>
            </a:endParaRPr>
          </a:p>
          <a:p>
            <a:pPr marL="114300" indent="0">
              <a:buNone/>
            </a:pPr>
            <a:r>
              <a:rPr lang="en-GB" dirty="0">
                <a:sym typeface="Wingdings" panose="05000000000000000000" pitchFamily="2" charset="2"/>
              </a:rPr>
              <a:t>Something fun will be planned to reward children for their hard work!</a:t>
            </a:r>
            <a:endParaRPr lang="en-GB" dirty="0"/>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descr="The Academy of Woodlands">
            <a:extLst>
              <a:ext uri="{FF2B5EF4-FFF2-40B4-BE49-F238E27FC236}">
                <a16:creationId xmlns:a16="http://schemas.microsoft.com/office/drawing/2014/main" id="{317E21C4-BA00-477C-8C52-81C841F038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4383" y="3938541"/>
            <a:ext cx="866775" cy="10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79974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931</TotalTime>
  <Words>1654</Words>
  <Application>Microsoft Office PowerPoint</Application>
  <PresentationFormat>On-screen Show (16:9)</PresentationFormat>
  <Paragraphs>195</Paragraphs>
  <Slides>18</Slides>
  <Notes>15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Facet</vt:lpstr>
      <vt:lpstr>  Year 6 SATs 2024</vt:lpstr>
      <vt:lpstr>Welcome</vt:lpstr>
      <vt:lpstr>When do SATS take place? </vt:lpstr>
      <vt:lpstr>How the SATs are completed?</vt:lpstr>
      <vt:lpstr>What are the SATs?  What is the purpose? </vt:lpstr>
      <vt:lpstr>The results</vt:lpstr>
      <vt:lpstr>Specific arrangements for SATs</vt:lpstr>
      <vt:lpstr>Grammar, Punctuation and Spelling: Monday 13th May</vt:lpstr>
      <vt:lpstr>Grammar, Punctuation and Spelling: Paper 1 (GPS)</vt:lpstr>
      <vt:lpstr>Grammar, Punctuation and Spelling: Paper 2 (spelling)</vt:lpstr>
      <vt:lpstr>Reading: Tuesday 14th May </vt:lpstr>
      <vt:lpstr>Reading </vt:lpstr>
      <vt:lpstr>Maths: Wednesday 15th May and Thursday 16th May</vt:lpstr>
      <vt:lpstr>Maths Paper 1 (Arithmetic)</vt:lpstr>
      <vt:lpstr>Maths Papers 2 and 3 (Reasoning)</vt:lpstr>
      <vt:lpstr>Maths Papers 2 and 3 (Reasoning)</vt:lpstr>
      <vt:lpstr>Supporting your child in preparing for the SATs</vt:lpstr>
      <vt:lpstr>How we will support your child at school: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Dean Baker</dc:creator>
  <cp:lastModifiedBy>Dean Baker (Woodlands - Teacher)</cp:lastModifiedBy>
  <cp:revision>23</cp:revision>
  <dcterms:modified xsi:type="dcterms:W3CDTF">2024-02-07T10:12:16Z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949bd09-24ab-4bdb-99b6-81260ad5f6de_Enabled">
    <vt:lpwstr>true</vt:lpwstr>
  </property>
  <property fmtid="{D5CDD505-2E9C-101B-9397-08002B2CF9AE}" pid="3" name="MSIP_Label_7949bd09-24ab-4bdb-99b6-81260ad5f6de_SetDate">
    <vt:lpwstr>2024-02-07T10:12:14Z</vt:lpwstr>
  </property>
  <property fmtid="{D5CDD505-2E9C-101B-9397-08002B2CF9AE}" pid="4" name="MSIP_Label_7949bd09-24ab-4bdb-99b6-81260ad5f6de_Method">
    <vt:lpwstr>Standard</vt:lpwstr>
  </property>
  <property fmtid="{D5CDD505-2E9C-101B-9397-08002B2CF9AE}" pid="5" name="MSIP_Label_7949bd09-24ab-4bdb-99b6-81260ad5f6de_Name">
    <vt:lpwstr>defa4170-0d19-0005-0004-bc88714345d2</vt:lpwstr>
  </property>
  <property fmtid="{D5CDD505-2E9C-101B-9397-08002B2CF9AE}" pid="6" name="MSIP_Label_7949bd09-24ab-4bdb-99b6-81260ad5f6de_SiteId">
    <vt:lpwstr>cce49c95-d5e3-45c6-9b1a-5cda188f5c2d</vt:lpwstr>
  </property>
  <property fmtid="{D5CDD505-2E9C-101B-9397-08002B2CF9AE}" pid="7" name="MSIP_Label_7949bd09-24ab-4bdb-99b6-81260ad5f6de_ActionId">
    <vt:lpwstr>a924db53-5392-48fd-9374-afeb46354aab</vt:lpwstr>
  </property>
  <property fmtid="{D5CDD505-2E9C-101B-9397-08002B2CF9AE}" pid="8" name="MSIP_Label_7949bd09-24ab-4bdb-99b6-81260ad5f6de_ContentBits">
    <vt:lpwstr>0</vt:lpwstr>
  </property>
</Properties>
</file>