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84"/>
  </p:normalViewPr>
  <p:slideViewPr>
    <p:cSldViewPr snapToGrid="0" snapToObjects="1">
      <p:cViewPr>
        <p:scale>
          <a:sx n="76" d="100"/>
          <a:sy n="76" d="100"/>
        </p:scale>
        <p:origin x="-1536" y="-324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F1FC5B8-6C20-441B-B629-759B57403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64" y="1130609"/>
            <a:ext cx="8144962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589819" y="1834096"/>
            <a:ext cx="1" cy="653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320762" cy="3158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4CF4269-33F4-4DBC-9A10-10DFA82F7E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373" y="3026415"/>
            <a:ext cx="2749534" cy="5243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2E38B9F-83A5-4F46-A122-4303E6A29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3099" y="2531016"/>
            <a:ext cx="1182727" cy="646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11D99B2-3EAB-4B7A-9920-353E1BA668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9615" y="2965449"/>
            <a:ext cx="859611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1AD9FE2-CD2B-45D9-BA66-BC8AB7BEBD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70" y="5107102"/>
            <a:ext cx="6474513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7685</TotalTime>
  <Words>8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Hannah Wood</cp:lastModifiedBy>
  <cp:revision>86</cp:revision>
  <dcterms:created xsi:type="dcterms:W3CDTF">2019-10-15T10:24:11Z</dcterms:created>
  <dcterms:modified xsi:type="dcterms:W3CDTF">2022-04-26T11:37:18Z</dcterms:modified>
</cp:coreProperties>
</file>